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1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4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141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873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3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15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02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24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7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2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03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6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7DD65E6-95ED-4C56-AE71-8CE99402FF06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03C2267-516D-44AD-AA10-2F115FA6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27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7818"/>
            <a:ext cx="9144000" cy="1841584"/>
          </a:xfrm>
        </p:spPr>
        <p:txBody>
          <a:bodyPr/>
          <a:lstStyle/>
          <a:p>
            <a:r>
              <a:rPr lang="ru-RU" dirty="0" smtClean="0"/>
              <a:t>Создание чат-бота на языке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8100" y="4076699"/>
            <a:ext cx="6819900" cy="1885951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Выполнил: Потоцкий Никита 10 «Б»</a:t>
            </a:r>
          </a:p>
          <a:p>
            <a:r>
              <a:rPr lang="ru-RU" sz="3200" dirty="0" smtClean="0"/>
              <a:t>Руководитель: Павлова Александра Андреевна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475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7595" y="741849"/>
            <a:ext cx="10353762" cy="4839801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ru-RU" sz="2800" dirty="0">
                <a:effectLst/>
              </a:rPr>
              <a:t>Чат-бот (от англ. – </a:t>
            </a:r>
            <a:r>
              <a:rPr lang="en-US" sz="2800" dirty="0" err="1" smtClean="0">
                <a:effectLst/>
              </a:rPr>
              <a:t>chatbot</a:t>
            </a:r>
            <a:r>
              <a:rPr lang="ru-RU" sz="2800" dirty="0">
                <a:effectLst/>
              </a:rPr>
              <a:t>) – это компьютерная программа, которая ведет разговор с помощью слуховых или текстовых методов</a:t>
            </a:r>
            <a:r>
              <a:rPr lang="ru-RU" sz="2800" dirty="0" smtClean="0">
                <a:effectLst/>
              </a:rPr>
              <a:t>. </a:t>
            </a:r>
          </a:p>
          <a:p>
            <a:pPr marL="36900" indent="0">
              <a:buNone/>
            </a:pPr>
            <a:r>
              <a:rPr lang="ru-RU" sz="2800" dirty="0" smtClean="0">
                <a:effectLst/>
              </a:rPr>
              <a:t>Преимущества: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effectLst/>
              </a:rPr>
              <a:t>Эффективное взаимодействие с </a:t>
            </a:r>
            <a:r>
              <a:rPr lang="ru-RU" sz="2800" dirty="0" smtClean="0">
                <a:effectLst/>
              </a:rPr>
              <a:t>клиентами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</a:rPr>
              <a:t>Экономность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</a:rPr>
              <a:t>Работа «24/7»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effectLst/>
              </a:rPr>
              <a:t>Легкость в эксплуатации</a:t>
            </a:r>
            <a:endParaRPr lang="ru-RU" sz="2800" dirty="0" smtClean="0">
              <a:effectLst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72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Создание первого чат-бота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>
              <a:buNone/>
            </a:pPr>
            <a:r>
              <a:rPr lang="ru-RU" sz="2800" dirty="0" smtClean="0"/>
              <a:t>Эпоха чат-ботов начинается с 1966 года. Первым создателем чат-бота является Джозеф Вейценбаум</a:t>
            </a:r>
            <a:r>
              <a:rPr lang="ru-RU" sz="2800" dirty="0">
                <a:effectLst/>
              </a:rPr>
              <a:t>, американский учёный, специалист в области искусственного интеллекта, профессор Массачусетского технологического института, </a:t>
            </a:r>
            <a:r>
              <a:rPr lang="ru-RU" sz="2800" dirty="0" smtClean="0">
                <a:effectLst/>
              </a:rPr>
              <a:t>он показал </a:t>
            </a:r>
            <a:r>
              <a:rPr lang="ru-RU" sz="2800" dirty="0">
                <a:effectLst/>
              </a:rPr>
              <a:t>миру первого виртуального собеседника </a:t>
            </a:r>
            <a:r>
              <a:rPr lang="en-US" sz="2800" b="1" dirty="0">
                <a:effectLst/>
              </a:rPr>
              <a:t>Eliza</a:t>
            </a:r>
            <a:r>
              <a:rPr lang="ru-RU" sz="2800" dirty="0">
                <a:effectLst/>
              </a:rPr>
              <a:t> («</a:t>
            </a:r>
            <a:r>
              <a:rPr lang="ru-RU" sz="2800" dirty="0" err="1">
                <a:effectLst/>
              </a:rPr>
              <a:t>Элизу</a:t>
            </a:r>
            <a:r>
              <a:rPr lang="ru-RU" sz="2800" dirty="0" smtClean="0">
                <a:effectLst/>
              </a:rPr>
              <a:t>»).  Первый контакт с этой компьютерной машиной был настолько нов и правдоподобен, что она могла вводить людей в заблуждение.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52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142985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ru-RU" sz="3200" dirty="0" smtClean="0"/>
              <a:t>Изучить основы языка программирования «</a:t>
            </a:r>
            <a:r>
              <a:rPr lang="en-US" sz="3200" dirty="0" smtClean="0"/>
              <a:t>Python</a:t>
            </a:r>
            <a:r>
              <a:rPr lang="ru-RU" sz="3200" dirty="0" smtClean="0"/>
              <a:t>» и создать своего чат-бота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13795" y="3314699"/>
            <a:ext cx="103537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Язык программирования </a:t>
            </a:r>
            <a:r>
              <a:rPr lang="en-US" sz="2400" dirty="0"/>
              <a:t>Python</a:t>
            </a:r>
            <a:r>
              <a:rPr lang="ru-RU" sz="2400" dirty="0"/>
              <a:t> – один из самых часто используемых языков программирования. В современное время данный язык очень активно развивается: в частности, новые версии языка </a:t>
            </a:r>
            <a:r>
              <a:rPr lang="en-US" sz="2400" dirty="0"/>
              <a:t>Python </a:t>
            </a:r>
            <a:r>
              <a:rPr lang="ru-RU" sz="2400" dirty="0"/>
              <a:t>выходят со сравнительно небольшим интервалом, примерно раз в два с половиной года. </a:t>
            </a:r>
          </a:p>
        </p:txBody>
      </p:sp>
    </p:spTree>
    <p:extLst>
      <p:ext uri="{BB962C8B-B14F-4D97-AF65-F5344CB8AC3E}">
        <p14:creationId xmlns:p14="http://schemas.microsoft.com/office/powerpoint/2010/main" val="32284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>
                <a:effectLst/>
              </a:rPr>
              <a:t>изучить и проанализировать историю создания чат-ботов</a:t>
            </a:r>
          </a:p>
          <a:p>
            <a:pPr lvl="0"/>
            <a:r>
              <a:rPr lang="ru-RU" sz="2800" dirty="0">
                <a:effectLst/>
              </a:rPr>
              <a:t>изучить и проанализировать виды и функции чат-ботов </a:t>
            </a:r>
          </a:p>
          <a:p>
            <a:pPr lvl="0"/>
            <a:r>
              <a:rPr lang="ru-RU" sz="2800" dirty="0">
                <a:effectLst/>
              </a:rPr>
              <a:t>изучить основы </a:t>
            </a:r>
            <a:r>
              <a:rPr lang="ru-RU" sz="2800" dirty="0" smtClean="0">
                <a:effectLst/>
              </a:rPr>
              <a:t>языка программирования «</a:t>
            </a:r>
            <a:r>
              <a:rPr lang="ru-RU" sz="2800" dirty="0" err="1" smtClean="0">
                <a:effectLst/>
              </a:rPr>
              <a:t>Python</a:t>
            </a:r>
            <a:r>
              <a:rPr lang="ru-RU" sz="2800" dirty="0" smtClean="0">
                <a:effectLst/>
              </a:rPr>
              <a:t>»</a:t>
            </a:r>
            <a:endParaRPr lang="ru-RU" sz="2800" dirty="0">
              <a:effectLst/>
            </a:endParaRPr>
          </a:p>
          <a:p>
            <a:r>
              <a:rPr lang="ru-RU" sz="2800" dirty="0">
                <a:effectLst/>
              </a:rPr>
              <a:t>создать чат-бота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97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>
              <a:buNone/>
            </a:pPr>
            <a:r>
              <a:rPr lang="ru-RU" sz="2800" dirty="0" smtClean="0"/>
              <a:t>Я хочу показать на сколько легко\сложно создать своего чат-бота, тем самым пошагово расписав инструкцию создания этой программы, чтобы любой человек, заинтересовавшийся в этой теме, мог сам сделать своего чат-бота.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36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Глава 1 (теоретическая часть)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Глава 2 (практическая часть)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0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1250" lvl="0" indent="-514350">
              <a:buFont typeface="+mj-lt"/>
              <a:buAutoNum type="arabicPeriod"/>
            </a:pPr>
            <a:r>
              <a:rPr lang="ru-RU" sz="2800" dirty="0">
                <a:effectLst/>
              </a:rPr>
              <a:t>Чат-бот как современное средство интернет-коммуникаций / </a:t>
            </a:r>
            <a:r>
              <a:rPr lang="ru-RU" sz="2800" dirty="0" err="1">
                <a:effectLst/>
              </a:rPr>
              <a:t>Смыслова</a:t>
            </a:r>
            <a:r>
              <a:rPr lang="ru-RU" sz="2800" dirty="0">
                <a:effectLst/>
              </a:rPr>
              <a:t> Лариса Владиславовна / 2008-2019, Издательство «Молодой учёный»</a:t>
            </a:r>
          </a:p>
          <a:p>
            <a:pPr marL="551250" lvl="0" indent="-514350">
              <a:buFont typeface="+mj-lt"/>
              <a:buAutoNum type="arabicPeriod"/>
            </a:pPr>
            <a:r>
              <a:rPr lang="ru-RU" sz="2800" dirty="0">
                <a:effectLst/>
              </a:rPr>
              <a:t>Технологии создания и применения чат-ботов / Матвеева Н.Ю., </a:t>
            </a:r>
            <a:r>
              <a:rPr lang="ru-RU" sz="2800" dirty="0" err="1">
                <a:effectLst/>
              </a:rPr>
              <a:t>Золотарюк</a:t>
            </a:r>
            <a:r>
              <a:rPr lang="ru-RU" sz="2800" dirty="0">
                <a:effectLst/>
              </a:rPr>
              <a:t> А.В.</a:t>
            </a:r>
          </a:p>
          <a:p>
            <a:pPr marL="551250" lvl="0" indent="-514350">
              <a:buFont typeface="+mj-lt"/>
              <a:buAutoNum type="arabicPeriod"/>
            </a:pPr>
            <a:r>
              <a:rPr lang="ru-RU" sz="2800" dirty="0">
                <a:effectLst/>
              </a:rPr>
              <a:t>Перспективы и особенности разработки чат-ботов / </a:t>
            </a:r>
            <a:r>
              <a:rPr lang="ru-RU" sz="2800" dirty="0" err="1">
                <a:effectLst/>
              </a:rPr>
              <a:t>Параскевов</a:t>
            </a:r>
            <a:r>
              <a:rPr lang="ru-RU" sz="2800" dirty="0">
                <a:effectLst/>
              </a:rPr>
              <a:t> А.В., </a:t>
            </a:r>
            <a:r>
              <a:rPr lang="ru-RU" sz="2800" dirty="0" err="1">
                <a:effectLst/>
              </a:rPr>
              <a:t>Каденцева</a:t>
            </a:r>
            <a:r>
              <a:rPr lang="ru-RU" sz="2800" dirty="0">
                <a:effectLst/>
              </a:rPr>
              <a:t> А.А., Мороз С.И</a:t>
            </a:r>
            <a:r>
              <a:rPr lang="ru-RU" sz="2800" dirty="0" smtClean="0">
                <a:effectLst/>
              </a:rPr>
              <a:t>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22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ифель">
  <a:themeElements>
    <a:clrScheme name="Грифель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Грифель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ифел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Грифель</Template>
  <TotalTime>202</TotalTime>
  <Words>291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Calisto MT</vt:lpstr>
      <vt:lpstr>Courier New</vt:lpstr>
      <vt:lpstr>Times New Roman</vt:lpstr>
      <vt:lpstr>Trebuchet MS</vt:lpstr>
      <vt:lpstr>Wingdings</vt:lpstr>
      <vt:lpstr>Wingdings 2</vt:lpstr>
      <vt:lpstr>Грифель</vt:lpstr>
      <vt:lpstr>Создание чат-бота на языке Python</vt:lpstr>
      <vt:lpstr>Презентация PowerPoint</vt:lpstr>
      <vt:lpstr>Создание первого чат-бота</vt:lpstr>
      <vt:lpstr>Цель</vt:lpstr>
      <vt:lpstr>Задачи</vt:lpstr>
      <vt:lpstr>Актуальность </vt:lpstr>
      <vt:lpstr>Структура диплома</vt:lpstr>
      <vt:lpstr>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чат-бота на языке Python</dc:title>
  <dc:creator>ssdf</dc:creator>
  <cp:lastModifiedBy>ssdf</cp:lastModifiedBy>
  <cp:revision>9</cp:revision>
  <dcterms:created xsi:type="dcterms:W3CDTF">2019-12-22T17:08:14Z</dcterms:created>
  <dcterms:modified xsi:type="dcterms:W3CDTF">2019-12-22T20:30:48Z</dcterms:modified>
</cp:coreProperties>
</file>