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2" r:id="rId6"/>
    <p:sldId id="267" r:id="rId7"/>
    <p:sldId id="260" r:id="rId8"/>
    <p:sldId id="265" r:id="rId9"/>
    <p:sldId id="268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8" d="100"/>
          <a:sy n="118" d="100"/>
        </p:scale>
        <p:origin x="174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2F3C-7ACC-4348-95B0-ACD8514088EF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B889-B0AD-497F-ADEA-A5963B8E1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22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4B889-B0AD-497F-ADEA-A5963B8E128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8279-A325-4203-ACBE-69A38F8E5804}" type="datetimeFigureOut">
              <a:rPr lang="ru-RU" smtClean="0"/>
              <a:pPr/>
              <a:t>21.12.2019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DD3B-C7F5-470A-A004-2312C415AB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0767"/>
            <a:ext cx="8928992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компьютерного антивируса с помощью языка программирования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</a:p>
          <a:p>
            <a:pPr algn="ctr"/>
            <a:endParaRPr lang="ru-RU" sz="5400" cap="none" spc="0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024" y="6050905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Выполнил: Гуляев Артемий 10 «Б»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024" y="5589240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Павлова А.А.</a:t>
            </a:r>
          </a:p>
        </p:txBody>
      </p:sp>
      <p:pic>
        <p:nvPicPr>
          <p:cNvPr id="3" name="Рисунок 2" descr="Изображение выглядит как электроника, цепь, улица&#10;&#10;Автоматически созданное описание">
            <a:extLst>
              <a:ext uri="{FF2B5EF4-FFF2-40B4-BE49-F238E27FC236}">
                <a16:creationId xmlns:a16="http://schemas.microsoft.com/office/drawing/2014/main" id="{AE2EDEE8-4D17-48FA-8094-034CFC185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46802"/>
            <a:ext cx="4752528" cy="35643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61764" y="2305615"/>
            <a:ext cx="88204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«Создаем вирус и антивирус» Автор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Гульев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Игорь А. Издательство ДМК-Пресс.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«Компьютерные вирусы и антивирусы: взгляд программиста» Автор Клементьева К.Е. Год издания: 2013. Издательство ДМК-Пресс.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Использованная литература: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7504" y="830997"/>
            <a:ext cx="892899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Антивирусом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называется специализированная программа для обнаружения компьютерных вирусов, а также нежелательных (считающихся вредоносными) программ и восстановления заражённых такими программами файлов.</a:t>
            </a:r>
            <a:endParaRPr kumimoji="0" lang="ru-RU" sz="28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Что такое антивирус?</a:t>
            </a:r>
          </a:p>
        </p:txBody>
      </p:sp>
      <p:pic>
        <p:nvPicPr>
          <p:cNvPr id="4" name="Рисунок 3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313C6DDA-B235-4CD9-BCDE-B62D5C6E63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6"/>
          <a:stretch/>
        </p:blipFill>
        <p:spPr>
          <a:xfrm>
            <a:off x="2225326" y="3140968"/>
            <a:ext cx="4693347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4805" y="1318840"/>
            <a:ext cx="50760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антивирусные программы появились в 1984 года (первый вирус для персональных компьютеров Apple появился в 1977 году, и только в 1981 году появились вирусы, представляющие какую-либо угрозу) под названиями «CHK4BOMB» и «BOMBSQAD». Их написал американский программист Энди Хопкинс.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Создание первых антивирусов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8396" y="5618189"/>
            <a:ext cx="240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Энди Хопкинс</a:t>
            </a:r>
          </a:p>
        </p:txBody>
      </p:sp>
      <p:pic>
        <p:nvPicPr>
          <p:cNvPr id="4" name="Рисунок 3" descr="Изображение выглядит как человек, мужчина, галстук, очки&#10;&#10;Автоматически созданное описание">
            <a:extLst>
              <a:ext uri="{FF2B5EF4-FFF2-40B4-BE49-F238E27FC236}">
                <a16:creationId xmlns:a16="http://schemas.microsoft.com/office/drawing/2014/main" id="{4B7C8E8B-17FE-452A-A8BF-2C1C0B1DE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48" y="1746147"/>
            <a:ext cx="3145532" cy="31455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9756" y="1182231"/>
            <a:ext cx="8964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моего диплома: изучить принцип работы антивируса и с помощью языка программирования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 применить полученные знания на практике, создав собственный антивирус.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Цель диплома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25760" y="1805735"/>
            <a:ext cx="8892480" cy="324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Найти и изучить информацию по теме «Антивирусы»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Выбрать и систематизировать полученную информацию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программу для поиска и удаления вредоносных программ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663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Задачи диплома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Структура диплома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378764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Теоретическая часть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школьной программе не проходят язык программирования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C++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не углубляются в такие серьезные темы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 постараюсь подробно расписать пошаговое создание антивируса, чтобы практически каждый учащийся смог самостоятельно написать его даже дома.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Актуальность диплома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7524" y="1988840"/>
            <a:ext cx="8568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Моя дипломная работа может быть полезна тем, кто заинтересован темой защитой персональных данных и хочет узнать больше о языку программирования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Практическая часть диплома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Гипотеза диплома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17282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моего диплома заключается в следующем: возможно создать простой антивирус для поиска и удаления вредоносных программ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292</Words>
  <Application>Microsoft Office PowerPoint</Application>
  <PresentationFormat>Экран (4:3)</PresentationFormat>
  <Paragraphs>30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. СВЕТОЛИНК</cp:lastModifiedBy>
  <cp:revision>89</cp:revision>
  <dcterms:created xsi:type="dcterms:W3CDTF">2018-04-08T17:41:56Z</dcterms:created>
  <dcterms:modified xsi:type="dcterms:W3CDTF">2019-12-21T21:43:48Z</dcterms:modified>
</cp:coreProperties>
</file>