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09B04-3DC9-408E-9720-0B38C29E961A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2F893711-94F3-4B6E-804A-A5C9B7DE3ACA}">
      <dgm:prSet custT="1"/>
      <dgm:spPr/>
      <dgm:t>
        <a:bodyPr/>
        <a:lstStyle/>
        <a:p>
          <a:r>
            <a:rPr lang="ru-RU" sz="1600" dirty="0"/>
            <a:t>Определить основные понятия темы: потребности, мотив, мотивация, подростковый возраст, социальная деятельность;</a:t>
          </a:r>
        </a:p>
      </dgm:t>
    </dgm:pt>
    <dgm:pt modelId="{9DDDC235-CAF1-45AB-9A40-112D4AD9C88C}" type="parTrans" cxnId="{157908AE-3D19-470B-A873-683394B7E6EA}">
      <dgm:prSet/>
      <dgm:spPr/>
      <dgm:t>
        <a:bodyPr/>
        <a:lstStyle/>
        <a:p>
          <a:endParaRPr lang="ru-RU"/>
        </a:p>
      </dgm:t>
    </dgm:pt>
    <dgm:pt modelId="{52213317-3EA5-4162-858F-9B6C0060D9E2}" type="sibTrans" cxnId="{157908AE-3D19-470B-A873-683394B7E6EA}">
      <dgm:prSet/>
      <dgm:spPr/>
      <dgm:t>
        <a:bodyPr/>
        <a:lstStyle/>
        <a:p>
          <a:endParaRPr lang="ru-RU"/>
        </a:p>
      </dgm:t>
    </dgm:pt>
    <dgm:pt modelId="{E79FEBD5-96AF-4079-8855-496EA1774695}">
      <dgm:prSet custT="1"/>
      <dgm:spPr/>
      <dgm:t>
        <a:bodyPr/>
        <a:lstStyle/>
        <a:p>
          <a:r>
            <a:rPr lang="ru-RU" sz="1600" dirty="0"/>
            <a:t>Изучить особенности мотивационной и социальной сферы в подростковом возрасте</a:t>
          </a:r>
          <a:r>
            <a:rPr lang="ru-RU" sz="2000" dirty="0"/>
            <a:t>;</a:t>
          </a:r>
        </a:p>
      </dgm:t>
    </dgm:pt>
    <dgm:pt modelId="{F124D374-E90E-4A44-B10B-24FF243AD745}" type="parTrans" cxnId="{E679CE01-89C1-42BD-8E15-EB9E63276823}">
      <dgm:prSet/>
      <dgm:spPr/>
      <dgm:t>
        <a:bodyPr/>
        <a:lstStyle/>
        <a:p>
          <a:endParaRPr lang="ru-RU"/>
        </a:p>
      </dgm:t>
    </dgm:pt>
    <dgm:pt modelId="{1ED64CF8-7BD2-4102-BCD6-770EAA6CDB6B}" type="sibTrans" cxnId="{E679CE01-89C1-42BD-8E15-EB9E63276823}">
      <dgm:prSet/>
      <dgm:spPr/>
      <dgm:t>
        <a:bodyPr/>
        <a:lstStyle/>
        <a:p>
          <a:endParaRPr lang="ru-RU"/>
        </a:p>
      </dgm:t>
    </dgm:pt>
    <dgm:pt modelId="{8749D010-0B6A-4D0C-A6F8-167F6E249A59}">
      <dgm:prSet custT="1"/>
      <dgm:spPr/>
      <dgm:t>
        <a:bodyPr/>
        <a:lstStyle/>
        <a:p>
          <a:r>
            <a:rPr lang="ru-RU" sz="1600" dirty="0"/>
            <a:t>На основании теоретических знаний о мотивах, мотивационной сфере, социальной деятельности и психологических особенностях подростков сформулировать возможные мотивы участия подростков в социальной деятельности, их характеристики и предполагаемую динамику;</a:t>
          </a:r>
        </a:p>
      </dgm:t>
    </dgm:pt>
    <dgm:pt modelId="{44BF284E-BD4F-4354-AD72-CAF19EC75DD0}" type="parTrans" cxnId="{9B9C50DF-C654-4FBB-8F7E-99183CEB703F}">
      <dgm:prSet/>
      <dgm:spPr/>
      <dgm:t>
        <a:bodyPr/>
        <a:lstStyle/>
        <a:p>
          <a:endParaRPr lang="ru-RU"/>
        </a:p>
      </dgm:t>
    </dgm:pt>
    <dgm:pt modelId="{9C6CE3B4-CBDA-41B9-97B5-850EDFA2E20F}" type="sibTrans" cxnId="{9B9C50DF-C654-4FBB-8F7E-99183CEB703F}">
      <dgm:prSet/>
      <dgm:spPr/>
      <dgm:t>
        <a:bodyPr/>
        <a:lstStyle/>
        <a:p>
          <a:endParaRPr lang="ru-RU"/>
        </a:p>
      </dgm:t>
    </dgm:pt>
    <dgm:pt modelId="{0A402F03-26EF-4FC2-A36A-7F57077B338E}">
      <dgm:prSet custT="1"/>
      <dgm:spPr/>
      <dgm:t>
        <a:bodyPr/>
        <a:lstStyle/>
        <a:p>
          <a:r>
            <a:rPr lang="ru-RU" sz="1600" dirty="0"/>
            <a:t>На основании выделенных мотивов участия подростков в социальной деятельности создать опросник для изучения мотивов участия подростков в школьных балах как одном из видов социальной деятельности.</a:t>
          </a:r>
        </a:p>
      </dgm:t>
    </dgm:pt>
    <dgm:pt modelId="{45B2094E-4815-44E4-ACBA-12FE1AF1ECCF}" type="parTrans" cxnId="{DD83B62D-5C18-486C-B1E7-4B61D57D34E9}">
      <dgm:prSet/>
      <dgm:spPr/>
      <dgm:t>
        <a:bodyPr/>
        <a:lstStyle/>
        <a:p>
          <a:endParaRPr lang="ru-RU"/>
        </a:p>
      </dgm:t>
    </dgm:pt>
    <dgm:pt modelId="{B08C5B93-BAF9-4D5B-BEB6-E30AF55083BE}" type="sibTrans" cxnId="{DD83B62D-5C18-486C-B1E7-4B61D57D34E9}">
      <dgm:prSet/>
      <dgm:spPr/>
      <dgm:t>
        <a:bodyPr/>
        <a:lstStyle/>
        <a:p>
          <a:endParaRPr lang="ru-RU"/>
        </a:p>
      </dgm:t>
    </dgm:pt>
    <dgm:pt modelId="{7EFFD92E-854F-43F3-BA2C-79C20520E543}" type="pres">
      <dgm:prSet presAssocID="{08309B04-3DC9-408E-9720-0B38C29E96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55B6EF-3DB5-4AFB-8F75-DB5318B6FDE3}" type="pres">
      <dgm:prSet presAssocID="{2F893711-94F3-4B6E-804A-A5C9B7DE3AC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24A52-FE42-480D-99CC-5EDC7FB2C178}" type="pres">
      <dgm:prSet presAssocID="{52213317-3EA5-4162-858F-9B6C0060D9E2}" presName="spacer" presStyleCnt="0"/>
      <dgm:spPr/>
    </dgm:pt>
    <dgm:pt modelId="{0C14DD1E-62B2-4663-B724-61087A6542EC}" type="pres">
      <dgm:prSet presAssocID="{E79FEBD5-96AF-4079-8855-496EA177469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826B8-7B65-47EF-8C10-2F9DE7A36E83}" type="pres">
      <dgm:prSet presAssocID="{1ED64CF8-7BD2-4102-BCD6-770EAA6CDB6B}" presName="spacer" presStyleCnt="0"/>
      <dgm:spPr/>
    </dgm:pt>
    <dgm:pt modelId="{78543D83-EAD2-49EA-9E1E-0EBB3C002F90}" type="pres">
      <dgm:prSet presAssocID="{8749D010-0B6A-4D0C-A6F8-167F6E249A5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BBEBA-29B1-482F-95B5-E0BFE5CD66DD}" type="pres">
      <dgm:prSet presAssocID="{9C6CE3B4-CBDA-41B9-97B5-850EDFA2E20F}" presName="spacer" presStyleCnt="0"/>
      <dgm:spPr/>
    </dgm:pt>
    <dgm:pt modelId="{3E685D49-7D02-44F2-8EAE-A057691DA947}" type="pres">
      <dgm:prSet presAssocID="{0A402F03-26EF-4FC2-A36A-7F57077B338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D7A83D-9ADB-46A0-9CF3-5B4A5EC223BD}" type="presOf" srcId="{0A402F03-26EF-4FC2-A36A-7F57077B338E}" destId="{3E685D49-7D02-44F2-8EAE-A057691DA947}" srcOrd="0" destOrd="0" presId="urn:microsoft.com/office/officeart/2005/8/layout/vList2"/>
    <dgm:cxn modelId="{1D3C6DD5-FA76-46BF-8EF2-BC96288BC6A8}" type="presOf" srcId="{E79FEBD5-96AF-4079-8855-496EA1774695}" destId="{0C14DD1E-62B2-4663-B724-61087A6542EC}" srcOrd="0" destOrd="0" presId="urn:microsoft.com/office/officeart/2005/8/layout/vList2"/>
    <dgm:cxn modelId="{9B9C50DF-C654-4FBB-8F7E-99183CEB703F}" srcId="{08309B04-3DC9-408E-9720-0B38C29E961A}" destId="{8749D010-0B6A-4D0C-A6F8-167F6E249A59}" srcOrd="2" destOrd="0" parTransId="{44BF284E-BD4F-4354-AD72-CAF19EC75DD0}" sibTransId="{9C6CE3B4-CBDA-41B9-97B5-850EDFA2E20F}"/>
    <dgm:cxn modelId="{EEB4590C-F14A-486C-A61F-827472B51DD4}" type="presOf" srcId="{2F893711-94F3-4B6E-804A-A5C9B7DE3ACA}" destId="{2555B6EF-3DB5-4AFB-8F75-DB5318B6FDE3}" srcOrd="0" destOrd="0" presId="urn:microsoft.com/office/officeart/2005/8/layout/vList2"/>
    <dgm:cxn modelId="{157908AE-3D19-470B-A873-683394B7E6EA}" srcId="{08309B04-3DC9-408E-9720-0B38C29E961A}" destId="{2F893711-94F3-4B6E-804A-A5C9B7DE3ACA}" srcOrd="0" destOrd="0" parTransId="{9DDDC235-CAF1-45AB-9A40-112D4AD9C88C}" sibTransId="{52213317-3EA5-4162-858F-9B6C0060D9E2}"/>
    <dgm:cxn modelId="{E679CE01-89C1-42BD-8E15-EB9E63276823}" srcId="{08309B04-3DC9-408E-9720-0B38C29E961A}" destId="{E79FEBD5-96AF-4079-8855-496EA1774695}" srcOrd="1" destOrd="0" parTransId="{F124D374-E90E-4A44-B10B-24FF243AD745}" sibTransId="{1ED64CF8-7BD2-4102-BCD6-770EAA6CDB6B}"/>
    <dgm:cxn modelId="{DD83B62D-5C18-486C-B1E7-4B61D57D34E9}" srcId="{08309B04-3DC9-408E-9720-0B38C29E961A}" destId="{0A402F03-26EF-4FC2-A36A-7F57077B338E}" srcOrd="3" destOrd="0" parTransId="{45B2094E-4815-44E4-ACBA-12FE1AF1ECCF}" sibTransId="{B08C5B93-BAF9-4D5B-BEB6-E30AF55083BE}"/>
    <dgm:cxn modelId="{7977893E-71C9-4828-A91F-674E56FD70DB}" type="presOf" srcId="{08309B04-3DC9-408E-9720-0B38C29E961A}" destId="{7EFFD92E-854F-43F3-BA2C-79C20520E543}" srcOrd="0" destOrd="0" presId="urn:microsoft.com/office/officeart/2005/8/layout/vList2"/>
    <dgm:cxn modelId="{0D29665B-EA97-40A6-A108-CBC40E2FFDF5}" type="presOf" srcId="{8749D010-0B6A-4D0C-A6F8-167F6E249A59}" destId="{78543D83-EAD2-49EA-9E1E-0EBB3C002F90}" srcOrd="0" destOrd="0" presId="urn:microsoft.com/office/officeart/2005/8/layout/vList2"/>
    <dgm:cxn modelId="{045258DC-8A9B-42D7-88F4-4B1BC079463A}" type="presParOf" srcId="{7EFFD92E-854F-43F3-BA2C-79C20520E543}" destId="{2555B6EF-3DB5-4AFB-8F75-DB5318B6FDE3}" srcOrd="0" destOrd="0" presId="urn:microsoft.com/office/officeart/2005/8/layout/vList2"/>
    <dgm:cxn modelId="{FBF8BBB3-7AD0-48BF-89A8-9E2471B4DF52}" type="presParOf" srcId="{7EFFD92E-854F-43F3-BA2C-79C20520E543}" destId="{F6124A52-FE42-480D-99CC-5EDC7FB2C178}" srcOrd="1" destOrd="0" presId="urn:microsoft.com/office/officeart/2005/8/layout/vList2"/>
    <dgm:cxn modelId="{59424855-A735-4952-833A-46E34701E875}" type="presParOf" srcId="{7EFFD92E-854F-43F3-BA2C-79C20520E543}" destId="{0C14DD1E-62B2-4663-B724-61087A6542EC}" srcOrd="2" destOrd="0" presId="urn:microsoft.com/office/officeart/2005/8/layout/vList2"/>
    <dgm:cxn modelId="{681F653E-8C5A-432F-A2AA-9A2E25109240}" type="presParOf" srcId="{7EFFD92E-854F-43F3-BA2C-79C20520E543}" destId="{7EA826B8-7B65-47EF-8C10-2F9DE7A36E83}" srcOrd="3" destOrd="0" presId="urn:microsoft.com/office/officeart/2005/8/layout/vList2"/>
    <dgm:cxn modelId="{44E30C2E-EEF6-415D-B4A3-D121FF6CF9DB}" type="presParOf" srcId="{7EFFD92E-854F-43F3-BA2C-79C20520E543}" destId="{78543D83-EAD2-49EA-9E1E-0EBB3C002F90}" srcOrd="4" destOrd="0" presId="urn:microsoft.com/office/officeart/2005/8/layout/vList2"/>
    <dgm:cxn modelId="{DB5EBBF1-DB62-469A-B3BD-7DA2EB37839F}" type="presParOf" srcId="{7EFFD92E-854F-43F3-BA2C-79C20520E543}" destId="{D2EBBEBA-29B1-482F-95B5-E0BFE5CD66DD}" srcOrd="5" destOrd="0" presId="urn:microsoft.com/office/officeart/2005/8/layout/vList2"/>
    <dgm:cxn modelId="{54F42903-DA70-4B2E-8CBD-45BE1364989B}" type="presParOf" srcId="{7EFFD92E-854F-43F3-BA2C-79C20520E543}" destId="{3E685D49-7D02-44F2-8EAE-A057691DA94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7B691B-B985-4B1C-BC46-8B3C679ABC9B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86AC0A14-8515-440B-B7A7-8C7BCF7D4C2D}">
      <dgm:prSet/>
      <dgm:spPr/>
      <dgm:t>
        <a:bodyPr/>
        <a:lstStyle/>
        <a:p>
          <a:r>
            <a:rPr lang="ru-RU" dirty="0"/>
            <a:t>МЕТОДЫ ЗУЧЕНИЯ МОТИВАЦИИ</a:t>
          </a:r>
        </a:p>
      </dgm:t>
    </dgm:pt>
    <dgm:pt modelId="{465B8577-4EF9-45EF-BC9F-A0EA52D82F75}" type="parTrans" cxnId="{4E6E9CEA-D155-4317-B4A9-3680209F6E8F}">
      <dgm:prSet/>
      <dgm:spPr/>
      <dgm:t>
        <a:bodyPr/>
        <a:lstStyle/>
        <a:p>
          <a:endParaRPr lang="ru-RU"/>
        </a:p>
      </dgm:t>
    </dgm:pt>
    <dgm:pt modelId="{3B84CAFE-44E7-4372-8500-27FD6AE00F6A}" type="sibTrans" cxnId="{4E6E9CEA-D155-4317-B4A9-3680209F6E8F}">
      <dgm:prSet/>
      <dgm:spPr/>
      <dgm:t>
        <a:bodyPr/>
        <a:lstStyle/>
        <a:p>
          <a:endParaRPr lang="ru-RU"/>
        </a:p>
      </dgm:t>
    </dgm:pt>
    <dgm:pt modelId="{56D98F6E-65CC-49A9-8ACB-4149DFBCA676}">
      <dgm:prSet/>
      <dgm:spPr/>
      <dgm:t>
        <a:bodyPr/>
        <a:lstStyle/>
        <a:p>
          <a:r>
            <a:rPr lang="ru-RU" dirty="0"/>
            <a:t>Эксперимент, наблюдение, беседа, опрос, анкетирование, анализ результатов деятельности и пр. </a:t>
          </a:r>
        </a:p>
      </dgm:t>
    </dgm:pt>
    <dgm:pt modelId="{7BDCAC20-D6BB-45B0-99D4-ABE953CEA334}" type="parTrans" cxnId="{40049497-7A58-46F0-9239-5ACCC9330A8E}">
      <dgm:prSet/>
      <dgm:spPr/>
      <dgm:t>
        <a:bodyPr/>
        <a:lstStyle/>
        <a:p>
          <a:endParaRPr lang="ru-RU"/>
        </a:p>
      </dgm:t>
    </dgm:pt>
    <dgm:pt modelId="{6239BCAB-B3EA-4EC6-9857-C303DA8E8C1F}" type="sibTrans" cxnId="{40049497-7A58-46F0-9239-5ACCC9330A8E}">
      <dgm:prSet/>
      <dgm:spPr/>
      <dgm:t>
        <a:bodyPr/>
        <a:lstStyle/>
        <a:p>
          <a:endParaRPr lang="ru-RU"/>
        </a:p>
      </dgm:t>
    </dgm:pt>
    <dgm:pt modelId="{C23E52F7-A8E0-44D9-A407-F6FB4AE1752F}" type="pres">
      <dgm:prSet presAssocID="{AE7B691B-B985-4B1C-BC46-8B3C679ABC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04A11B-D26C-484C-88CF-A60634D5EF50}" type="pres">
      <dgm:prSet presAssocID="{86AC0A14-8515-440B-B7A7-8C7BCF7D4C2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B27D2-4847-4B88-9F8B-97662711128F}" type="pres">
      <dgm:prSet presAssocID="{3B84CAFE-44E7-4372-8500-27FD6AE00F6A}" presName="spacer" presStyleCnt="0"/>
      <dgm:spPr/>
    </dgm:pt>
    <dgm:pt modelId="{4540C44C-706F-41A6-8726-F2259E74B720}" type="pres">
      <dgm:prSet presAssocID="{56D98F6E-65CC-49A9-8ACB-4149DFBCA67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6E9CEA-D155-4317-B4A9-3680209F6E8F}" srcId="{AE7B691B-B985-4B1C-BC46-8B3C679ABC9B}" destId="{86AC0A14-8515-440B-B7A7-8C7BCF7D4C2D}" srcOrd="0" destOrd="0" parTransId="{465B8577-4EF9-45EF-BC9F-A0EA52D82F75}" sibTransId="{3B84CAFE-44E7-4372-8500-27FD6AE00F6A}"/>
    <dgm:cxn modelId="{40049497-7A58-46F0-9239-5ACCC9330A8E}" srcId="{AE7B691B-B985-4B1C-BC46-8B3C679ABC9B}" destId="{56D98F6E-65CC-49A9-8ACB-4149DFBCA676}" srcOrd="1" destOrd="0" parTransId="{7BDCAC20-D6BB-45B0-99D4-ABE953CEA334}" sibTransId="{6239BCAB-B3EA-4EC6-9857-C303DA8E8C1F}"/>
    <dgm:cxn modelId="{9FF8015E-E257-4F8E-B98D-582A3D40660D}" type="presOf" srcId="{56D98F6E-65CC-49A9-8ACB-4149DFBCA676}" destId="{4540C44C-706F-41A6-8726-F2259E74B720}" srcOrd="0" destOrd="0" presId="urn:microsoft.com/office/officeart/2005/8/layout/vList2"/>
    <dgm:cxn modelId="{76E800C0-2A72-4770-B228-0B40E2C8A207}" type="presOf" srcId="{86AC0A14-8515-440B-B7A7-8C7BCF7D4C2D}" destId="{B904A11B-D26C-484C-88CF-A60634D5EF50}" srcOrd="0" destOrd="0" presId="urn:microsoft.com/office/officeart/2005/8/layout/vList2"/>
    <dgm:cxn modelId="{2D61E91F-959D-43A2-837F-FF680CC6C8CD}" type="presOf" srcId="{AE7B691B-B985-4B1C-BC46-8B3C679ABC9B}" destId="{C23E52F7-A8E0-44D9-A407-F6FB4AE1752F}" srcOrd="0" destOrd="0" presId="urn:microsoft.com/office/officeart/2005/8/layout/vList2"/>
    <dgm:cxn modelId="{931B1179-95EB-4AC3-BBA9-231CAA418C6C}" type="presParOf" srcId="{C23E52F7-A8E0-44D9-A407-F6FB4AE1752F}" destId="{B904A11B-D26C-484C-88CF-A60634D5EF50}" srcOrd="0" destOrd="0" presId="urn:microsoft.com/office/officeart/2005/8/layout/vList2"/>
    <dgm:cxn modelId="{14B0D045-35EE-4DD4-927D-28ED31588010}" type="presParOf" srcId="{C23E52F7-A8E0-44D9-A407-F6FB4AE1752F}" destId="{BA8B27D2-4847-4B88-9F8B-97662711128F}" srcOrd="1" destOrd="0" presId="urn:microsoft.com/office/officeart/2005/8/layout/vList2"/>
    <dgm:cxn modelId="{4E26CB70-81BA-42E4-9A9E-E73321031617}" type="presParOf" srcId="{C23E52F7-A8E0-44D9-A407-F6FB4AE1752F}" destId="{4540C44C-706F-41A6-8726-F2259E74B72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9B97B6-56A7-4FB8-919A-6EF80FC4877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4FFCB867-E36B-49DD-9CC7-2BAE8ACF4D44}">
      <dgm:prSet/>
      <dgm:spPr/>
      <dgm:t>
        <a:bodyPr/>
        <a:lstStyle/>
        <a:p>
          <a:r>
            <a:rPr lang="ru-RU" dirty="0"/>
            <a:t>КЛАССИФИКАЦИЯ МОТИВОВ:</a:t>
          </a:r>
        </a:p>
      </dgm:t>
    </dgm:pt>
    <dgm:pt modelId="{294EDC89-1694-4770-AE5D-99ABF65C1B1E}" type="parTrans" cxnId="{C90143AA-31FA-439E-B28F-5B048B095357}">
      <dgm:prSet/>
      <dgm:spPr/>
      <dgm:t>
        <a:bodyPr/>
        <a:lstStyle/>
        <a:p>
          <a:endParaRPr lang="ru-RU"/>
        </a:p>
      </dgm:t>
    </dgm:pt>
    <dgm:pt modelId="{62DCF3F2-4BF3-42D3-8EFD-D377E87C319C}" type="sibTrans" cxnId="{C90143AA-31FA-439E-B28F-5B048B095357}">
      <dgm:prSet/>
      <dgm:spPr/>
      <dgm:t>
        <a:bodyPr/>
        <a:lstStyle/>
        <a:p>
          <a:endParaRPr lang="ru-RU"/>
        </a:p>
      </dgm:t>
    </dgm:pt>
    <dgm:pt modelId="{97A23D51-39E7-4E64-BCB5-7A774D977859}">
      <dgm:prSet/>
      <dgm:spPr/>
      <dgm:t>
        <a:bodyPr/>
        <a:lstStyle/>
        <a:p>
          <a:r>
            <a:rPr lang="ru-RU"/>
            <a:t>По необходимости для поддержания жизни - витальные и факультативные.</a:t>
          </a:r>
        </a:p>
      </dgm:t>
    </dgm:pt>
    <dgm:pt modelId="{C2FE20C6-B195-4CF6-B90C-D9F16DBE7896}" type="parTrans" cxnId="{1391CD66-DC1B-4277-B4CB-3A317DB6680D}">
      <dgm:prSet/>
      <dgm:spPr/>
      <dgm:t>
        <a:bodyPr/>
        <a:lstStyle/>
        <a:p>
          <a:endParaRPr lang="ru-RU"/>
        </a:p>
      </dgm:t>
    </dgm:pt>
    <dgm:pt modelId="{5FE9D88E-78E9-4AF7-8E2C-1355568D6290}" type="sibTrans" cxnId="{1391CD66-DC1B-4277-B4CB-3A317DB6680D}">
      <dgm:prSet/>
      <dgm:spPr/>
      <dgm:t>
        <a:bodyPr/>
        <a:lstStyle/>
        <a:p>
          <a:endParaRPr lang="ru-RU"/>
        </a:p>
      </dgm:t>
    </dgm:pt>
    <dgm:pt modelId="{B1BD46C9-43BC-4BB0-AA01-1ACAD0575194}">
      <dgm:prSet/>
      <dgm:spPr/>
      <dgm:t>
        <a:bodyPr/>
        <a:lstStyle/>
        <a:p>
          <a:r>
            <a:rPr lang="ru-RU"/>
            <a:t>По постоянству присутствия у субъекта - постоянные, устойчивые, циклические и ситуативные.</a:t>
          </a:r>
        </a:p>
      </dgm:t>
    </dgm:pt>
    <dgm:pt modelId="{B893664C-E86E-4091-9B31-A0B4C3D5E635}" type="parTrans" cxnId="{1896CCB4-AE85-4D81-9125-6E2C5FF748CE}">
      <dgm:prSet/>
      <dgm:spPr/>
      <dgm:t>
        <a:bodyPr/>
        <a:lstStyle/>
        <a:p>
          <a:endParaRPr lang="ru-RU"/>
        </a:p>
      </dgm:t>
    </dgm:pt>
    <dgm:pt modelId="{DF332D1A-BFE8-4427-9F91-40E002758922}" type="sibTrans" cxnId="{1896CCB4-AE85-4D81-9125-6E2C5FF748CE}">
      <dgm:prSet/>
      <dgm:spPr/>
      <dgm:t>
        <a:bodyPr/>
        <a:lstStyle/>
        <a:p>
          <a:endParaRPr lang="ru-RU"/>
        </a:p>
      </dgm:t>
    </dgm:pt>
    <dgm:pt modelId="{0F95FF3E-9F67-460D-98B1-3A9FE88F91B0}">
      <dgm:prSet/>
      <dgm:spPr/>
      <dgm:t>
        <a:bodyPr/>
        <a:lstStyle/>
        <a:p>
          <a:r>
            <a:rPr lang="ru-RU"/>
            <a:t>По интенсивности - сильные и слабые.</a:t>
          </a:r>
        </a:p>
      </dgm:t>
    </dgm:pt>
    <dgm:pt modelId="{BF6510B0-014E-437C-A0C0-9F3782B4576E}" type="parTrans" cxnId="{0FC39889-04BD-4624-94B2-212783CC1C4D}">
      <dgm:prSet/>
      <dgm:spPr/>
      <dgm:t>
        <a:bodyPr/>
        <a:lstStyle/>
        <a:p>
          <a:endParaRPr lang="ru-RU"/>
        </a:p>
      </dgm:t>
    </dgm:pt>
    <dgm:pt modelId="{E23E0B41-52F0-4593-9F02-A26A1AB5B2E8}" type="sibTrans" cxnId="{0FC39889-04BD-4624-94B2-212783CC1C4D}">
      <dgm:prSet/>
      <dgm:spPr/>
      <dgm:t>
        <a:bodyPr/>
        <a:lstStyle/>
        <a:p>
          <a:endParaRPr lang="ru-RU"/>
        </a:p>
      </dgm:t>
    </dgm:pt>
    <dgm:pt modelId="{9CCFADE0-706E-4D01-AC77-5539B2FB8CF7}">
      <dgm:prSet/>
      <dgm:spPr/>
      <dgm:t>
        <a:bodyPr/>
        <a:lstStyle/>
        <a:p>
          <a:r>
            <a:rPr lang="ru-RU" dirty="0"/>
            <a:t>По представленности в конкретной ситуации - актуализированные и потенциальные</a:t>
          </a:r>
        </a:p>
      </dgm:t>
    </dgm:pt>
    <dgm:pt modelId="{905794E8-49A8-4FAE-8916-655EAC0BDC96}" type="parTrans" cxnId="{123DC1A9-ACF0-4A00-A71E-808239B2E89C}">
      <dgm:prSet/>
      <dgm:spPr/>
      <dgm:t>
        <a:bodyPr/>
        <a:lstStyle/>
        <a:p>
          <a:endParaRPr lang="ru-RU"/>
        </a:p>
      </dgm:t>
    </dgm:pt>
    <dgm:pt modelId="{4FB2DFAA-5123-4597-AE4A-5C93DD83EBAE}" type="sibTrans" cxnId="{123DC1A9-ACF0-4A00-A71E-808239B2E89C}">
      <dgm:prSet/>
      <dgm:spPr/>
      <dgm:t>
        <a:bodyPr/>
        <a:lstStyle/>
        <a:p>
          <a:endParaRPr lang="ru-RU"/>
        </a:p>
      </dgm:t>
    </dgm:pt>
    <dgm:pt modelId="{66E11E1A-BDE1-4CCC-98D8-9853BF8DA430}">
      <dgm:prSet/>
      <dgm:spPr/>
      <dgm:t>
        <a:bodyPr/>
        <a:lstStyle/>
        <a:p>
          <a:r>
            <a:rPr lang="ru-RU" dirty="0"/>
            <a:t>И др.</a:t>
          </a:r>
        </a:p>
      </dgm:t>
    </dgm:pt>
    <dgm:pt modelId="{59C8ACB9-3870-4CE4-88BF-FFEB64C99962}" type="parTrans" cxnId="{DEADCAB1-F595-4AF5-A5D1-AEF392256529}">
      <dgm:prSet/>
      <dgm:spPr/>
      <dgm:t>
        <a:bodyPr/>
        <a:lstStyle/>
        <a:p>
          <a:endParaRPr lang="ru-RU"/>
        </a:p>
      </dgm:t>
    </dgm:pt>
    <dgm:pt modelId="{E0BD0BA3-26BF-467D-B7EC-B0E8429F84D9}" type="sibTrans" cxnId="{DEADCAB1-F595-4AF5-A5D1-AEF392256529}">
      <dgm:prSet/>
      <dgm:spPr/>
      <dgm:t>
        <a:bodyPr/>
        <a:lstStyle/>
        <a:p>
          <a:endParaRPr lang="ru-RU"/>
        </a:p>
      </dgm:t>
    </dgm:pt>
    <dgm:pt modelId="{90A75BF6-64A0-4A23-8D62-D7C1AB38C4A3}" type="pres">
      <dgm:prSet presAssocID="{759B97B6-56A7-4FB8-919A-6EF80FC487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F4FA98-51D9-4B81-B01F-8709355C7C05}" type="pres">
      <dgm:prSet presAssocID="{4FFCB867-E36B-49DD-9CC7-2BAE8ACF4D4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6840F-F03F-4F50-B477-156185FB3184}" type="pres">
      <dgm:prSet presAssocID="{62DCF3F2-4BF3-42D3-8EFD-D377E87C319C}" presName="spacer" presStyleCnt="0"/>
      <dgm:spPr/>
    </dgm:pt>
    <dgm:pt modelId="{3E2519A5-0D31-4D93-8FAC-3EFB1A397468}" type="pres">
      <dgm:prSet presAssocID="{97A23D51-39E7-4E64-BCB5-7A774D97785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CCA15-40C7-498F-AD48-52634BFEAB92}" type="pres">
      <dgm:prSet presAssocID="{5FE9D88E-78E9-4AF7-8E2C-1355568D6290}" presName="spacer" presStyleCnt="0"/>
      <dgm:spPr/>
    </dgm:pt>
    <dgm:pt modelId="{9849DB2F-FDC2-4A2E-A1BD-C401B3D1107E}" type="pres">
      <dgm:prSet presAssocID="{B1BD46C9-43BC-4BB0-AA01-1ACAD057519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1BBDF-8F00-4925-932E-45932009813D}" type="pres">
      <dgm:prSet presAssocID="{DF332D1A-BFE8-4427-9F91-40E002758922}" presName="spacer" presStyleCnt="0"/>
      <dgm:spPr/>
    </dgm:pt>
    <dgm:pt modelId="{C45F99DE-2173-4E12-B03C-A5CD459223BA}" type="pres">
      <dgm:prSet presAssocID="{0F95FF3E-9F67-460D-98B1-3A9FE88F91B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E375B-6098-4D6B-A5F1-428D30DBAF93}" type="pres">
      <dgm:prSet presAssocID="{E23E0B41-52F0-4593-9F02-A26A1AB5B2E8}" presName="spacer" presStyleCnt="0"/>
      <dgm:spPr/>
    </dgm:pt>
    <dgm:pt modelId="{ED6D4083-8EA3-46CB-9713-316A90008C1A}" type="pres">
      <dgm:prSet presAssocID="{9CCFADE0-706E-4D01-AC77-5539B2FB8CF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99270-A679-45FE-A9E3-FD024A7CDF54}" type="pres">
      <dgm:prSet presAssocID="{4FB2DFAA-5123-4597-AE4A-5C93DD83EBAE}" presName="spacer" presStyleCnt="0"/>
      <dgm:spPr/>
    </dgm:pt>
    <dgm:pt modelId="{17F5EE7B-F89F-4E81-B4A0-79E94CF07ABF}" type="pres">
      <dgm:prSet presAssocID="{66E11E1A-BDE1-4CCC-98D8-9853BF8DA43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03A092-DD56-4DF9-AB89-4B7882B4FA88}" type="presOf" srcId="{0F95FF3E-9F67-460D-98B1-3A9FE88F91B0}" destId="{C45F99DE-2173-4E12-B03C-A5CD459223BA}" srcOrd="0" destOrd="0" presId="urn:microsoft.com/office/officeart/2005/8/layout/vList2"/>
    <dgm:cxn modelId="{7DC420F2-8160-44DA-8750-3E32AD304773}" type="presOf" srcId="{66E11E1A-BDE1-4CCC-98D8-9853BF8DA430}" destId="{17F5EE7B-F89F-4E81-B4A0-79E94CF07ABF}" srcOrd="0" destOrd="0" presId="urn:microsoft.com/office/officeart/2005/8/layout/vList2"/>
    <dgm:cxn modelId="{1896CCB4-AE85-4D81-9125-6E2C5FF748CE}" srcId="{759B97B6-56A7-4FB8-919A-6EF80FC48775}" destId="{B1BD46C9-43BC-4BB0-AA01-1ACAD0575194}" srcOrd="2" destOrd="0" parTransId="{B893664C-E86E-4091-9B31-A0B4C3D5E635}" sibTransId="{DF332D1A-BFE8-4427-9F91-40E002758922}"/>
    <dgm:cxn modelId="{0A108D5C-4EE5-4D68-9B51-4FAA23297B9E}" type="presOf" srcId="{97A23D51-39E7-4E64-BCB5-7A774D977859}" destId="{3E2519A5-0D31-4D93-8FAC-3EFB1A397468}" srcOrd="0" destOrd="0" presId="urn:microsoft.com/office/officeart/2005/8/layout/vList2"/>
    <dgm:cxn modelId="{7E16B1A6-778E-4C28-A8C7-DD4CEAA991A9}" type="presOf" srcId="{4FFCB867-E36B-49DD-9CC7-2BAE8ACF4D44}" destId="{66F4FA98-51D9-4B81-B01F-8709355C7C05}" srcOrd="0" destOrd="0" presId="urn:microsoft.com/office/officeart/2005/8/layout/vList2"/>
    <dgm:cxn modelId="{123DC1A9-ACF0-4A00-A71E-808239B2E89C}" srcId="{759B97B6-56A7-4FB8-919A-6EF80FC48775}" destId="{9CCFADE0-706E-4D01-AC77-5539B2FB8CF7}" srcOrd="4" destOrd="0" parTransId="{905794E8-49A8-4FAE-8916-655EAC0BDC96}" sibTransId="{4FB2DFAA-5123-4597-AE4A-5C93DD83EBAE}"/>
    <dgm:cxn modelId="{5D2A360C-A18F-4D0C-89F9-4B1C10B052ED}" type="presOf" srcId="{B1BD46C9-43BC-4BB0-AA01-1ACAD0575194}" destId="{9849DB2F-FDC2-4A2E-A1BD-C401B3D1107E}" srcOrd="0" destOrd="0" presId="urn:microsoft.com/office/officeart/2005/8/layout/vList2"/>
    <dgm:cxn modelId="{0FC39889-04BD-4624-94B2-212783CC1C4D}" srcId="{759B97B6-56A7-4FB8-919A-6EF80FC48775}" destId="{0F95FF3E-9F67-460D-98B1-3A9FE88F91B0}" srcOrd="3" destOrd="0" parTransId="{BF6510B0-014E-437C-A0C0-9F3782B4576E}" sibTransId="{E23E0B41-52F0-4593-9F02-A26A1AB5B2E8}"/>
    <dgm:cxn modelId="{DEADCAB1-F595-4AF5-A5D1-AEF392256529}" srcId="{759B97B6-56A7-4FB8-919A-6EF80FC48775}" destId="{66E11E1A-BDE1-4CCC-98D8-9853BF8DA430}" srcOrd="5" destOrd="0" parTransId="{59C8ACB9-3870-4CE4-88BF-FFEB64C99962}" sibTransId="{E0BD0BA3-26BF-467D-B7EC-B0E8429F84D9}"/>
    <dgm:cxn modelId="{C90143AA-31FA-439E-B28F-5B048B095357}" srcId="{759B97B6-56A7-4FB8-919A-6EF80FC48775}" destId="{4FFCB867-E36B-49DD-9CC7-2BAE8ACF4D44}" srcOrd="0" destOrd="0" parTransId="{294EDC89-1694-4770-AE5D-99ABF65C1B1E}" sibTransId="{62DCF3F2-4BF3-42D3-8EFD-D377E87C319C}"/>
    <dgm:cxn modelId="{2AC387F6-A43F-496D-B150-0562DC76E925}" type="presOf" srcId="{9CCFADE0-706E-4D01-AC77-5539B2FB8CF7}" destId="{ED6D4083-8EA3-46CB-9713-316A90008C1A}" srcOrd="0" destOrd="0" presId="urn:microsoft.com/office/officeart/2005/8/layout/vList2"/>
    <dgm:cxn modelId="{1391CD66-DC1B-4277-B4CB-3A317DB6680D}" srcId="{759B97B6-56A7-4FB8-919A-6EF80FC48775}" destId="{97A23D51-39E7-4E64-BCB5-7A774D977859}" srcOrd="1" destOrd="0" parTransId="{C2FE20C6-B195-4CF6-B90C-D9F16DBE7896}" sibTransId="{5FE9D88E-78E9-4AF7-8E2C-1355568D6290}"/>
    <dgm:cxn modelId="{F14937C3-E8B0-49C5-855B-F038992486C6}" type="presOf" srcId="{759B97B6-56A7-4FB8-919A-6EF80FC48775}" destId="{90A75BF6-64A0-4A23-8D62-D7C1AB38C4A3}" srcOrd="0" destOrd="0" presId="urn:microsoft.com/office/officeart/2005/8/layout/vList2"/>
    <dgm:cxn modelId="{CAD230A0-38BD-41C5-9568-F9BDF46421A4}" type="presParOf" srcId="{90A75BF6-64A0-4A23-8D62-D7C1AB38C4A3}" destId="{66F4FA98-51D9-4B81-B01F-8709355C7C05}" srcOrd="0" destOrd="0" presId="urn:microsoft.com/office/officeart/2005/8/layout/vList2"/>
    <dgm:cxn modelId="{024A68DC-B127-4E49-B638-A11AF400DC17}" type="presParOf" srcId="{90A75BF6-64A0-4A23-8D62-D7C1AB38C4A3}" destId="{D9F6840F-F03F-4F50-B477-156185FB3184}" srcOrd="1" destOrd="0" presId="urn:microsoft.com/office/officeart/2005/8/layout/vList2"/>
    <dgm:cxn modelId="{4CF16124-9593-4BDF-9BF8-00D1C27164AB}" type="presParOf" srcId="{90A75BF6-64A0-4A23-8D62-D7C1AB38C4A3}" destId="{3E2519A5-0D31-4D93-8FAC-3EFB1A397468}" srcOrd="2" destOrd="0" presId="urn:microsoft.com/office/officeart/2005/8/layout/vList2"/>
    <dgm:cxn modelId="{8C19FAD3-B21A-41DE-873E-AA52FC9ED40D}" type="presParOf" srcId="{90A75BF6-64A0-4A23-8D62-D7C1AB38C4A3}" destId="{562CCA15-40C7-498F-AD48-52634BFEAB92}" srcOrd="3" destOrd="0" presId="urn:microsoft.com/office/officeart/2005/8/layout/vList2"/>
    <dgm:cxn modelId="{4FB38BFE-13BF-4FA2-8545-8FC184A2A7A1}" type="presParOf" srcId="{90A75BF6-64A0-4A23-8D62-D7C1AB38C4A3}" destId="{9849DB2F-FDC2-4A2E-A1BD-C401B3D1107E}" srcOrd="4" destOrd="0" presId="urn:microsoft.com/office/officeart/2005/8/layout/vList2"/>
    <dgm:cxn modelId="{3E1D5BD3-0BC9-4C21-BA96-570E13A5B885}" type="presParOf" srcId="{90A75BF6-64A0-4A23-8D62-D7C1AB38C4A3}" destId="{27A1BBDF-8F00-4925-932E-45932009813D}" srcOrd="5" destOrd="0" presId="urn:microsoft.com/office/officeart/2005/8/layout/vList2"/>
    <dgm:cxn modelId="{4312FE5E-C814-4382-AA05-BF4CBDE18AE2}" type="presParOf" srcId="{90A75BF6-64A0-4A23-8D62-D7C1AB38C4A3}" destId="{C45F99DE-2173-4E12-B03C-A5CD459223BA}" srcOrd="6" destOrd="0" presId="urn:microsoft.com/office/officeart/2005/8/layout/vList2"/>
    <dgm:cxn modelId="{C2DFAB66-6B6C-46A7-BB0C-06648E8ECE36}" type="presParOf" srcId="{90A75BF6-64A0-4A23-8D62-D7C1AB38C4A3}" destId="{D0FE375B-6098-4D6B-A5F1-428D30DBAF93}" srcOrd="7" destOrd="0" presId="urn:microsoft.com/office/officeart/2005/8/layout/vList2"/>
    <dgm:cxn modelId="{54D6F3D4-7CD1-4359-B5E5-EDE203517181}" type="presParOf" srcId="{90A75BF6-64A0-4A23-8D62-D7C1AB38C4A3}" destId="{ED6D4083-8EA3-46CB-9713-316A90008C1A}" srcOrd="8" destOrd="0" presId="urn:microsoft.com/office/officeart/2005/8/layout/vList2"/>
    <dgm:cxn modelId="{5A9EA7B8-9F8F-4C21-A2F2-3FD9643CD9C8}" type="presParOf" srcId="{90A75BF6-64A0-4A23-8D62-D7C1AB38C4A3}" destId="{78299270-A679-45FE-A9E3-FD024A7CDF54}" srcOrd="9" destOrd="0" presId="urn:microsoft.com/office/officeart/2005/8/layout/vList2"/>
    <dgm:cxn modelId="{0A2DAA02-F36B-4D70-AA96-3EF4945D219C}" type="presParOf" srcId="{90A75BF6-64A0-4A23-8D62-D7C1AB38C4A3}" destId="{17F5EE7B-F89F-4E81-B4A0-79E94CF07AB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2199EE-5975-4618-935B-F9700B000332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016147D0-F7E9-490D-9676-7C391CF238DC}">
      <dgm:prSet/>
      <dgm:spPr/>
      <dgm:t>
        <a:bodyPr/>
        <a:lstStyle/>
        <a:p>
          <a:r>
            <a:rPr lang="ru-RU" dirty="0" smtClean="0"/>
            <a:t>Направленность </a:t>
          </a:r>
          <a:r>
            <a:rPr lang="ru-RU" dirty="0"/>
            <a:t>СОЦИАЛЬНОЙ ДЕЯТЕЛЬНОСТИ:</a:t>
          </a:r>
        </a:p>
      </dgm:t>
    </dgm:pt>
    <dgm:pt modelId="{D2278AA5-C7CA-44DC-81F9-D2BDC2182929}" type="parTrans" cxnId="{8CA7C7C6-FE41-4766-B394-C67029F4418D}">
      <dgm:prSet/>
      <dgm:spPr/>
      <dgm:t>
        <a:bodyPr/>
        <a:lstStyle/>
        <a:p>
          <a:endParaRPr lang="ru-RU"/>
        </a:p>
      </dgm:t>
    </dgm:pt>
    <dgm:pt modelId="{07BD2706-3882-414C-9DD9-8E4EE15CA107}" type="sibTrans" cxnId="{8CA7C7C6-FE41-4766-B394-C67029F4418D}">
      <dgm:prSet/>
      <dgm:spPr/>
      <dgm:t>
        <a:bodyPr/>
        <a:lstStyle/>
        <a:p>
          <a:endParaRPr lang="ru-RU"/>
        </a:p>
      </dgm:t>
    </dgm:pt>
    <dgm:pt modelId="{826D3C7E-6C78-4725-B88E-0D88F8A195D9}">
      <dgm:prSet/>
      <dgm:spPr/>
      <dgm:t>
        <a:bodyPr/>
        <a:lstStyle/>
        <a:p>
          <a:r>
            <a:rPr lang="ru-RU"/>
            <a:t>Познавательная </a:t>
          </a:r>
        </a:p>
      </dgm:t>
    </dgm:pt>
    <dgm:pt modelId="{1C862E73-6B1C-4EB4-ADBB-57C34A664B37}" type="parTrans" cxnId="{10ECDA4D-739C-405A-9324-ADBC5E75CF97}">
      <dgm:prSet/>
      <dgm:spPr/>
      <dgm:t>
        <a:bodyPr/>
        <a:lstStyle/>
        <a:p>
          <a:endParaRPr lang="ru-RU"/>
        </a:p>
      </dgm:t>
    </dgm:pt>
    <dgm:pt modelId="{934417DC-A138-4B3A-BA5A-0283CB280AC6}" type="sibTrans" cxnId="{10ECDA4D-739C-405A-9324-ADBC5E75CF97}">
      <dgm:prSet/>
      <dgm:spPr/>
      <dgm:t>
        <a:bodyPr/>
        <a:lstStyle/>
        <a:p>
          <a:endParaRPr lang="ru-RU"/>
        </a:p>
      </dgm:t>
    </dgm:pt>
    <dgm:pt modelId="{52338A5C-4289-43C2-80C6-95AC1C924CCC}">
      <dgm:prSet/>
      <dgm:spPr/>
      <dgm:t>
        <a:bodyPr/>
        <a:lstStyle/>
        <a:p>
          <a:r>
            <a:rPr lang="ru-RU"/>
            <a:t>Ценностно-ориентационная </a:t>
          </a:r>
        </a:p>
      </dgm:t>
    </dgm:pt>
    <dgm:pt modelId="{EB737946-A649-488B-ABD3-EDD86C4C8C8E}" type="parTrans" cxnId="{9EE42E7F-2EC5-4F29-8A7A-3CFD2291102E}">
      <dgm:prSet/>
      <dgm:spPr/>
      <dgm:t>
        <a:bodyPr/>
        <a:lstStyle/>
        <a:p>
          <a:endParaRPr lang="ru-RU"/>
        </a:p>
      </dgm:t>
    </dgm:pt>
    <dgm:pt modelId="{4260F0D9-979F-4779-9B74-C52458F89ADE}" type="sibTrans" cxnId="{9EE42E7F-2EC5-4F29-8A7A-3CFD2291102E}">
      <dgm:prSet/>
      <dgm:spPr/>
      <dgm:t>
        <a:bodyPr/>
        <a:lstStyle/>
        <a:p>
          <a:endParaRPr lang="ru-RU"/>
        </a:p>
      </dgm:t>
    </dgm:pt>
    <dgm:pt modelId="{DE8C6B04-5F90-437D-8330-E48E5306BE4C}">
      <dgm:prSet/>
      <dgm:spPr/>
      <dgm:t>
        <a:bodyPr/>
        <a:lstStyle/>
        <a:p>
          <a:r>
            <a:rPr lang="ru-RU"/>
            <a:t>Коммуникативная </a:t>
          </a:r>
        </a:p>
      </dgm:t>
    </dgm:pt>
    <dgm:pt modelId="{78B87DC8-F459-44BE-855D-3A18C37BD3BC}" type="parTrans" cxnId="{4C0F1BCD-97BB-40ED-969B-A21A9C200F8A}">
      <dgm:prSet/>
      <dgm:spPr/>
      <dgm:t>
        <a:bodyPr/>
        <a:lstStyle/>
        <a:p>
          <a:endParaRPr lang="ru-RU"/>
        </a:p>
      </dgm:t>
    </dgm:pt>
    <dgm:pt modelId="{76A38E36-B562-4432-A5E4-979976F9CDD1}" type="sibTrans" cxnId="{4C0F1BCD-97BB-40ED-969B-A21A9C200F8A}">
      <dgm:prSet/>
      <dgm:spPr/>
      <dgm:t>
        <a:bodyPr/>
        <a:lstStyle/>
        <a:p>
          <a:endParaRPr lang="ru-RU"/>
        </a:p>
      </dgm:t>
    </dgm:pt>
    <dgm:pt modelId="{04440294-0788-4229-A21E-E20471654A57}">
      <dgm:prSet/>
      <dgm:spPr/>
      <dgm:t>
        <a:bodyPr/>
        <a:lstStyle/>
        <a:p>
          <a:r>
            <a:rPr lang="ru-RU"/>
            <a:t>Информационная</a:t>
          </a:r>
        </a:p>
      </dgm:t>
    </dgm:pt>
    <dgm:pt modelId="{E87B35A7-0441-437A-B4E6-D55C598D5C82}" type="parTrans" cxnId="{04084804-5C32-4A28-86F2-7B44D9383E44}">
      <dgm:prSet/>
      <dgm:spPr/>
      <dgm:t>
        <a:bodyPr/>
        <a:lstStyle/>
        <a:p>
          <a:endParaRPr lang="ru-RU"/>
        </a:p>
      </dgm:t>
    </dgm:pt>
    <dgm:pt modelId="{17BBD275-247C-4A2F-A59F-F0564CE42FC1}" type="sibTrans" cxnId="{04084804-5C32-4A28-86F2-7B44D9383E44}">
      <dgm:prSet/>
      <dgm:spPr/>
      <dgm:t>
        <a:bodyPr/>
        <a:lstStyle/>
        <a:p>
          <a:endParaRPr lang="ru-RU"/>
        </a:p>
      </dgm:t>
    </dgm:pt>
    <dgm:pt modelId="{F0A86515-6730-4B57-8203-C94F5AD063B0}">
      <dgm:prSet/>
      <dgm:spPr/>
      <dgm:t>
        <a:bodyPr/>
        <a:lstStyle/>
        <a:p>
          <a:r>
            <a:rPr lang="ru-RU"/>
            <a:t>Художественная </a:t>
          </a:r>
        </a:p>
      </dgm:t>
    </dgm:pt>
    <dgm:pt modelId="{957F452B-38F0-4A33-86DD-2E21ED15A4ED}" type="parTrans" cxnId="{522242B5-B2F4-432B-9F22-7D80F2E0E28E}">
      <dgm:prSet/>
      <dgm:spPr/>
      <dgm:t>
        <a:bodyPr/>
        <a:lstStyle/>
        <a:p>
          <a:endParaRPr lang="ru-RU"/>
        </a:p>
      </dgm:t>
    </dgm:pt>
    <dgm:pt modelId="{E922B994-990B-4560-AD8B-4F89C4408C99}" type="sibTrans" cxnId="{522242B5-B2F4-432B-9F22-7D80F2E0E28E}">
      <dgm:prSet/>
      <dgm:spPr/>
      <dgm:t>
        <a:bodyPr/>
        <a:lstStyle/>
        <a:p>
          <a:endParaRPr lang="ru-RU"/>
        </a:p>
      </dgm:t>
    </dgm:pt>
    <dgm:pt modelId="{6C8B046D-333A-4B23-A065-AF9EEC252C03}">
      <dgm:prSet/>
      <dgm:spPr/>
      <dgm:t>
        <a:bodyPr/>
        <a:lstStyle/>
        <a:p>
          <a:r>
            <a:rPr lang="ru-RU"/>
            <a:t>Оздоровительная</a:t>
          </a:r>
        </a:p>
      </dgm:t>
    </dgm:pt>
    <dgm:pt modelId="{CAA577BD-2498-450D-9228-7A822337564C}" type="parTrans" cxnId="{6805DBA0-9BDC-4ECA-956E-2E4C7AF00B07}">
      <dgm:prSet/>
      <dgm:spPr/>
      <dgm:t>
        <a:bodyPr/>
        <a:lstStyle/>
        <a:p>
          <a:endParaRPr lang="ru-RU"/>
        </a:p>
      </dgm:t>
    </dgm:pt>
    <dgm:pt modelId="{84B5F914-6850-418B-B92D-E2EFC53B2463}" type="sibTrans" cxnId="{6805DBA0-9BDC-4ECA-956E-2E4C7AF00B07}">
      <dgm:prSet/>
      <dgm:spPr/>
      <dgm:t>
        <a:bodyPr/>
        <a:lstStyle/>
        <a:p>
          <a:endParaRPr lang="ru-RU"/>
        </a:p>
      </dgm:t>
    </dgm:pt>
    <dgm:pt modelId="{C8656C65-F9DF-48BF-B22E-98C9195A8B55}">
      <dgm:prSet/>
      <dgm:spPr/>
      <dgm:t>
        <a:bodyPr/>
        <a:lstStyle/>
        <a:p>
          <a:r>
            <a:rPr lang="ru-RU"/>
            <a:t>Спортивная </a:t>
          </a:r>
        </a:p>
      </dgm:t>
    </dgm:pt>
    <dgm:pt modelId="{D4EFD560-6670-4E8D-88FE-2D9B5E14B747}" type="parTrans" cxnId="{EC018590-8B12-456F-BCAC-04EBCE43722A}">
      <dgm:prSet/>
      <dgm:spPr/>
      <dgm:t>
        <a:bodyPr/>
        <a:lstStyle/>
        <a:p>
          <a:endParaRPr lang="ru-RU"/>
        </a:p>
      </dgm:t>
    </dgm:pt>
    <dgm:pt modelId="{4F0B235C-13B6-4A83-AA2B-078C020B1544}" type="sibTrans" cxnId="{EC018590-8B12-456F-BCAC-04EBCE43722A}">
      <dgm:prSet/>
      <dgm:spPr/>
      <dgm:t>
        <a:bodyPr/>
        <a:lstStyle/>
        <a:p>
          <a:endParaRPr lang="ru-RU"/>
        </a:p>
      </dgm:t>
    </dgm:pt>
    <dgm:pt modelId="{DED1CC0E-8102-4527-995C-FC7734A047B4}">
      <dgm:prSet/>
      <dgm:spPr/>
      <dgm:t>
        <a:bodyPr/>
        <a:lstStyle/>
        <a:p>
          <a:r>
            <a:rPr lang="ru-RU"/>
            <a:t>Политическая</a:t>
          </a:r>
        </a:p>
      </dgm:t>
    </dgm:pt>
    <dgm:pt modelId="{9CCB425C-B05A-4D07-94B2-3BADADD21BF4}" type="parTrans" cxnId="{784462F4-84A5-4BD9-9F29-16932A65927B}">
      <dgm:prSet/>
      <dgm:spPr/>
      <dgm:t>
        <a:bodyPr/>
        <a:lstStyle/>
        <a:p>
          <a:endParaRPr lang="ru-RU"/>
        </a:p>
      </dgm:t>
    </dgm:pt>
    <dgm:pt modelId="{BC221A13-0EA5-4FE1-AE51-B62E399D0B3C}" type="sibTrans" cxnId="{784462F4-84A5-4BD9-9F29-16932A65927B}">
      <dgm:prSet/>
      <dgm:spPr/>
      <dgm:t>
        <a:bodyPr/>
        <a:lstStyle/>
        <a:p>
          <a:endParaRPr lang="ru-RU"/>
        </a:p>
      </dgm:t>
    </dgm:pt>
    <dgm:pt modelId="{DDC76806-575A-44F6-B7F1-2BBCDE445D6D}">
      <dgm:prSet/>
      <dgm:spPr/>
      <dgm:t>
        <a:bodyPr/>
        <a:lstStyle/>
        <a:p>
          <a:r>
            <a:rPr lang="ru-RU"/>
            <a:t>Управленческая</a:t>
          </a:r>
        </a:p>
      </dgm:t>
    </dgm:pt>
    <dgm:pt modelId="{DDB3C4F7-706C-4838-A50D-D2B48AEBFC75}" type="parTrans" cxnId="{E04FCF7A-FFDB-4711-8A7E-2FD0C9E1913C}">
      <dgm:prSet/>
      <dgm:spPr/>
      <dgm:t>
        <a:bodyPr/>
        <a:lstStyle/>
        <a:p>
          <a:endParaRPr lang="ru-RU"/>
        </a:p>
      </dgm:t>
    </dgm:pt>
    <dgm:pt modelId="{A59836B3-18F3-4986-8089-AFC418A2AE77}" type="sibTrans" cxnId="{E04FCF7A-FFDB-4711-8A7E-2FD0C9E1913C}">
      <dgm:prSet/>
      <dgm:spPr/>
      <dgm:t>
        <a:bodyPr/>
        <a:lstStyle/>
        <a:p>
          <a:endParaRPr lang="ru-RU"/>
        </a:p>
      </dgm:t>
    </dgm:pt>
    <dgm:pt modelId="{AABE96C1-EB7B-455A-BF78-8CE9296A5AB0}">
      <dgm:prSet/>
      <dgm:spPr/>
      <dgm:t>
        <a:bodyPr/>
        <a:lstStyle/>
        <a:p>
          <a:r>
            <a:rPr lang="ru-RU"/>
            <a:t>Природоохранная</a:t>
          </a:r>
        </a:p>
      </dgm:t>
    </dgm:pt>
    <dgm:pt modelId="{56C994E8-08B6-43FE-B5FA-8904B46686C4}" type="parTrans" cxnId="{D51CCC3C-9522-4B4B-8B79-1EC5AA333182}">
      <dgm:prSet/>
      <dgm:spPr/>
      <dgm:t>
        <a:bodyPr/>
        <a:lstStyle/>
        <a:p>
          <a:endParaRPr lang="ru-RU"/>
        </a:p>
      </dgm:t>
    </dgm:pt>
    <dgm:pt modelId="{5FC06C93-6E6B-408B-9B66-D58823485F27}" type="sibTrans" cxnId="{D51CCC3C-9522-4B4B-8B79-1EC5AA333182}">
      <dgm:prSet/>
      <dgm:spPr/>
      <dgm:t>
        <a:bodyPr/>
        <a:lstStyle/>
        <a:p>
          <a:endParaRPr lang="ru-RU"/>
        </a:p>
      </dgm:t>
    </dgm:pt>
    <dgm:pt modelId="{718B19AE-2BE4-4C38-94D0-EE2F6EBA68E3}" type="pres">
      <dgm:prSet presAssocID="{E82199EE-5975-4618-935B-F9700B0003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D4B0FA-8B30-41CD-9E48-996492330FB5}" type="pres">
      <dgm:prSet presAssocID="{016147D0-F7E9-490D-9676-7C391CF238DC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797CB-2686-4668-B566-F7B7CD9ADBDC}" type="pres">
      <dgm:prSet presAssocID="{07BD2706-3882-414C-9DD9-8E4EE15CA107}" presName="spacer" presStyleCnt="0"/>
      <dgm:spPr/>
    </dgm:pt>
    <dgm:pt modelId="{9CD8852D-D932-42C3-BC40-F267616E925F}" type="pres">
      <dgm:prSet presAssocID="{826D3C7E-6C78-4725-B88E-0D88F8A195D9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38D7C-D8EA-4C2E-9EC4-9D4E8A4D4A75}" type="pres">
      <dgm:prSet presAssocID="{934417DC-A138-4B3A-BA5A-0283CB280AC6}" presName="spacer" presStyleCnt="0"/>
      <dgm:spPr/>
    </dgm:pt>
    <dgm:pt modelId="{657540DC-17AF-40A2-A0CF-A6475D7CDB8F}" type="pres">
      <dgm:prSet presAssocID="{52338A5C-4289-43C2-80C6-95AC1C924CCC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8E6D6-2399-49CF-AFD8-CDC5288C1F19}" type="pres">
      <dgm:prSet presAssocID="{4260F0D9-979F-4779-9B74-C52458F89ADE}" presName="spacer" presStyleCnt="0"/>
      <dgm:spPr/>
    </dgm:pt>
    <dgm:pt modelId="{804E815B-00AE-49B4-9D6A-4D1903B47672}" type="pres">
      <dgm:prSet presAssocID="{DE8C6B04-5F90-437D-8330-E48E5306BE4C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6891E-67D3-4D0E-95DD-7CB35202F0FA}" type="pres">
      <dgm:prSet presAssocID="{76A38E36-B562-4432-A5E4-979976F9CDD1}" presName="spacer" presStyleCnt="0"/>
      <dgm:spPr/>
    </dgm:pt>
    <dgm:pt modelId="{9A57EAEC-B105-44C6-9558-EBEF79BC5EC2}" type="pres">
      <dgm:prSet presAssocID="{04440294-0788-4229-A21E-E20471654A57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F8FDB-A5A9-49C0-954F-619E35C43691}" type="pres">
      <dgm:prSet presAssocID="{17BBD275-247C-4A2F-A59F-F0564CE42FC1}" presName="spacer" presStyleCnt="0"/>
      <dgm:spPr/>
    </dgm:pt>
    <dgm:pt modelId="{95037411-C365-4A12-86AA-3C0E9A41B891}" type="pres">
      <dgm:prSet presAssocID="{F0A86515-6730-4B57-8203-C94F5AD063B0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CCF6E-6E81-4D54-A2FF-EDEAE5DB6774}" type="pres">
      <dgm:prSet presAssocID="{E922B994-990B-4560-AD8B-4F89C4408C99}" presName="spacer" presStyleCnt="0"/>
      <dgm:spPr/>
    </dgm:pt>
    <dgm:pt modelId="{212AD513-7AF5-4701-BE6E-4FB38CCA64A1}" type="pres">
      <dgm:prSet presAssocID="{6C8B046D-333A-4B23-A065-AF9EEC252C03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E42AD-6AD0-49B2-B810-9F9C55BCCE82}" type="pres">
      <dgm:prSet presAssocID="{84B5F914-6850-418B-B92D-E2EFC53B2463}" presName="spacer" presStyleCnt="0"/>
      <dgm:spPr/>
    </dgm:pt>
    <dgm:pt modelId="{124279CD-9C0A-4BD6-8C84-D3740EEF086B}" type="pres">
      <dgm:prSet presAssocID="{C8656C65-F9DF-48BF-B22E-98C9195A8B55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6D6CC-F7EB-4B47-B357-79C7463C3408}" type="pres">
      <dgm:prSet presAssocID="{4F0B235C-13B6-4A83-AA2B-078C020B1544}" presName="spacer" presStyleCnt="0"/>
      <dgm:spPr/>
    </dgm:pt>
    <dgm:pt modelId="{89D0A4CE-7C8E-4947-987B-EB904C530D96}" type="pres">
      <dgm:prSet presAssocID="{DED1CC0E-8102-4527-995C-FC7734A047B4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2D5C4-65D2-4038-B53C-562F87F8DC53}" type="pres">
      <dgm:prSet presAssocID="{BC221A13-0EA5-4FE1-AE51-B62E399D0B3C}" presName="spacer" presStyleCnt="0"/>
      <dgm:spPr/>
    </dgm:pt>
    <dgm:pt modelId="{4FD1BEB7-6FCE-437C-A46F-4F0EC7540EA7}" type="pres">
      <dgm:prSet presAssocID="{DDC76806-575A-44F6-B7F1-2BBCDE445D6D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31EED-58C0-42A0-8548-F909F71E5BB9}" type="pres">
      <dgm:prSet presAssocID="{A59836B3-18F3-4986-8089-AFC418A2AE77}" presName="spacer" presStyleCnt="0"/>
      <dgm:spPr/>
    </dgm:pt>
    <dgm:pt modelId="{275B6E6D-2B77-4D1B-A043-BE196B803A59}" type="pres">
      <dgm:prSet presAssocID="{AABE96C1-EB7B-455A-BF78-8CE9296A5AB0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05DBA0-9BDC-4ECA-956E-2E4C7AF00B07}" srcId="{E82199EE-5975-4618-935B-F9700B000332}" destId="{6C8B046D-333A-4B23-A065-AF9EEC252C03}" srcOrd="6" destOrd="0" parTransId="{CAA577BD-2498-450D-9228-7A822337564C}" sibTransId="{84B5F914-6850-418B-B92D-E2EFC53B2463}"/>
    <dgm:cxn modelId="{10ECDA4D-739C-405A-9324-ADBC5E75CF97}" srcId="{E82199EE-5975-4618-935B-F9700B000332}" destId="{826D3C7E-6C78-4725-B88E-0D88F8A195D9}" srcOrd="1" destOrd="0" parTransId="{1C862E73-6B1C-4EB4-ADBB-57C34A664B37}" sibTransId="{934417DC-A138-4B3A-BA5A-0283CB280AC6}"/>
    <dgm:cxn modelId="{B67AD183-EE83-49B5-92CA-644D07DDAA2B}" type="presOf" srcId="{016147D0-F7E9-490D-9676-7C391CF238DC}" destId="{6ED4B0FA-8B30-41CD-9E48-996492330FB5}" srcOrd="0" destOrd="0" presId="urn:microsoft.com/office/officeart/2005/8/layout/vList2"/>
    <dgm:cxn modelId="{04084804-5C32-4A28-86F2-7B44D9383E44}" srcId="{E82199EE-5975-4618-935B-F9700B000332}" destId="{04440294-0788-4229-A21E-E20471654A57}" srcOrd="4" destOrd="0" parTransId="{E87B35A7-0441-437A-B4E6-D55C598D5C82}" sibTransId="{17BBD275-247C-4A2F-A59F-F0564CE42FC1}"/>
    <dgm:cxn modelId="{9EE42E7F-2EC5-4F29-8A7A-3CFD2291102E}" srcId="{E82199EE-5975-4618-935B-F9700B000332}" destId="{52338A5C-4289-43C2-80C6-95AC1C924CCC}" srcOrd="2" destOrd="0" parTransId="{EB737946-A649-488B-ABD3-EDD86C4C8C8E}" sibTransId="{4260F0D9-979F-4779-9B74-C52458F89ADE}"/>
    <dgm:cxn modelId="{EC018590-8B12-456F-BCAC-04EBCE43722A}" srcId="{E82199EE-5975-4618-935B-F9700B000332}" destId="{C8656C65-F9DF-48BF-B22E-98C9195A8B55}" srcOrd="7" destOrd="0" parTransId="{D4EFD560-6670-4E8D-88FE-2D9B5E14B747}" sibTransId="{4F0B235C-13B6-4A83-AA2B-078C020B1544}"/>
    <dgm:cxn modelId="{E04FCF7A-FFDB-4711-8A7E-2FD0C9E1913C}" srcId="{E82199EE-5975-4618-935B-F9700B000332}" destId="{DDC76806-575A-44F6-B7F1-2BBCDE445D6D}" srcOrd="9" destOrd="0" parTransId="{DDB3C4F7-706C-4838-A50D-D2B48AEBFC75}" sibTransId="{A59836B3-18F3-4986-8089-AFC418A2AE77}"/>
    <dgm:cxn modelId="{6C6E95A4-516B-4F83-8A77-7BC89CF99912}" type="presOf" srcId="{04440294-0788-4229-A21E-E20471654A57}" destId="{9A57EAEC-B105-44C6-9558-EBEF79BC5EC2}" srcOrd="0" destOrd="0" presId="urn:microsoft.com/office/officeart/2005/8/layout/vList2"/>
    <dgm:cxn modelId="{D4E5E735-DA37-461C-9E30-A91DD71A1A67}" type="presOf" srcId="{6C8B046D-333A-4B23-A065-AF9EEC252C03}" destId="{212AD513-7AF5-4701-BE6E-4FB38CCA64A1}" srcOrd="0" destOrd="0" presId="urn:microsoft.com/office/officeart/2005/8/layout/vList2"/>
    <dgm:cxn modelId="{D51CCC3C-9522-4B4B-8B79-1EC5AA333182}" srcId="{E82199EE-5975-4618-935B-F9700B000332}" destId="{AABE96C1-EB7B-455A-BF78-8CE9296A5AB0}" srcOrd="10" destOrd="0" parTransId="{56C994E8-08B6-43FE-B5FA-8904B46686C4}" sibTransId="{5FC06C93-6E6B-408B-9B66-D58823485F27}"/>
    <dgm:cxn modelId="{784462F4-84A5-4BD9-9F29-16932A65927B}" srcId="{E82199EE-5975-4618-935B-F9700B000332}" destId="{DED1CC0E-8102-4527-995C-FC7734A047B4}" srcOrd="8" destOrd="0" parTransId="{9CCB425C-B05A-4D07-94B2-3BADADD21BF4}" sibTransId="{BC221A13-0EA5-4FE1-AE51-B62E399D0B3C}"/>
    <dgm:cxn modelId="{34BEF273-6CAE-464D-B512-FA1B8CCD219B}" type="presOf" srcId="{826D3C7E-6C78-4725-B88E-0D88F8A195D9}" destId="{9CD8852D-D932-42C3-BC40-F267616E925F}" srcOrd="0" destOrd="0" presId="urn:microsoft.com/office/officeart/2005/8/layout/vList2"/>
    <dgm:cxn modelId="{C13EADBC-0288-4A8F-8CA9-E5A1FAE4A462}" type="presOf" srcId="{DE8C6B04-5F90-437D-8330-E48E5306BE4C}" destId="{804E815B-00AE-49B4-9D6A-4D1903B47672}" srcOrd="0" destOrd="0" presId="urn:microsoft.com/office/officeart/2005/8/layout/vList2"/>
    <dgm:cxn modelId="{8CA7C7C6-FE41-4766-B394-C67029F4418D}" srcId="{E82199EE-5975-4618-935B-F9700B000332}" destId="{016147D0-F7E9-490D-9676-7C391CF238DC}" srcOrd="0" destOrd="0" parTransId="{D2278AA5-C7CA-44DC-81F9-D2BDC2182929}" sibTransId="{07BD2706-3882-414C-9DD9-8E4EE15CA107}"/>
    <dgm:cxn modelId="{EA5674C0-8AFF-49C3-B439-D11D34E9480C}" type="presOf" srcId="{AABE96C1-EB7B-455A-BF78-8CE9296A5AB0}" destId="{275B6E6D-2B77-4D1B-A043-BE196B803A59}" srcOrd="0" destOrd="0" presId="urn:microsoft.com/office/officeart/2005/8/layout/vList2"/>
    <dgm:cxn modelId="{5B31F7C5-7C83-4F26-8FB5-B74CE1A057B4}" type="presOf" srcId="{C8656C65-F9DF-48BF-B22E-98C9195A8B55}" destId="{124279CD-9C0A-4BD6-8C84-D3740EEF086B}" srcOrd="0" destOrd="0" presId="urn:microsoft.com/office/officeart/2005/8/layout/vList2"/>
    <dgm:cxn modelId="{B6803880-FE3E-43E2-9BC9-30ADCB47B2C8}" type="presOf" srcId="{F0A86515-6730-4B57-8203-C94F5AD063B0}" destId="{95037411-C365-4A12-86AA-3C0E9A41B891}" srcOrd="0" destOrd="0" presId="urn:microsoft.com/office/officeart/2005/8/layout/vList2"/>
    <dgm:cxn modelId="{5409FF1C-9738-4FDF-BF54-F632F80DAFBF}" type="presOf" srcId="{52338A5C-4289-43C2-80C6-95AC1C924CCC}" destId="{657540DC-17AF-40A2-A0CF-A6475D7CDB8F}" srcOrd="0" destOrd="0" presId="urn:microsoft.com/office/officeart/2005/8/layout/vList2"/>
    <dgm:cxn modelId="{E6EB9919-C7D2-48E4-AD7B-7DEDDFD02095}" type="presOf" srcId="{DED1CC0E-8102-4527-995C-FC7734A047B4}" destId="{89D0A4CE-7C8E-4947-987B-EB904C530D96}" srcOrd="0" destOrd="0" presId="urn:microsoft.com/office/officeart/2005/8/layout/vList2"/>
    <dgm:cxn modelId="{A91D5E30-6006-4CB9-9C39-F91FDA57F39E}" type="presOf" srcId="{E82199EE-5975-4618-935B-F9700B000332}" destId="{718B19AE-2BE4-4C38-94D0-EE2F6EBA68E3}" srcOrd="0" destOrd="0" presId="urn:microsoft.com/office/officeart/2005/8/layout/vList2"/>
    <dgm:cxn modelId="{522242B5-B2F4-432B-9F22-7D80F2E0E28E}" srcId="{E82199EE-5975-4618-935B-F9700B000332}" destId="{F0A86515-6730-4B57-8203-C94F5AD063B0}" srcOrd="5" destOrd="0" parTransId="{957F452B-38F0-4A33-86DD-2E21ED15A4ED}" sibTransId="{E922B994-990B-4560-AD8B-4F89C4408C99}"/>
    <dgm:cxn modelId="{ED28BFD3-68C3-4A45-9145-7D320F96EC28}" type="presOf" srcId="{DDC76806-575A-44F6-B7F1-2BBCDE445D6D}" destId="{4FD1BEB7-6FCE-437C-A46F-4F0EC7540EA7}" srcOrd="0" destOrd="0" presId="urn:microsoft.com/office/officeart/2005/8/layout/vList2"/>
    <dgm:cxn modelId="{4C0F1BCD-97BB-40ED-969B-A21A9C200F8A}" srcId="{E82199EE-5975-4618-935B-F9700B000332}" destId="{DE8C6B04-5F90-437D-8330-E48E5306BE4C}" srcOrd="3" destOrd="0" parTransId="{78B87DC8-F459-44BE-855D-3A18C37BD3BC}" sibTransId="{76A38E36-B562-4432-A5E4-979976F9CDD1}"/>
    <dgm:cxn modelId="{69877DCE-EB19-452A-8801-AF1ED5D5C928}" type="presParOf" srcId="{718B19AE-2BE4-4C38-94D0-EE2F6EBA68E3}" destId="{6ED4B0FA-8B30-41CD-9E48-996492330FB5}" srcOrd="0" destOrd="0" presId="urn:microsoft.com/office/officeart/2005/8/layout/vList2"/>
    <dgm:cxn modelId="{4EC0510B-0E63-407C-8141-B0082C0A8E5C}" type="presParOf" srcId="{718B19AE-2BE4-4C38-94D0-EE2F6EBA68E3}" destId="{0F6797CB-2686-4668-B566-F7B7CD9ADBDC}" srcOrd="1" destOrd="0" presId="urn:microsoft.com/office/officeart/2005/8/layout/vList2"/>
    <dgm:cxn modelId="{1067BE00-6D12-4F58-A956-E05FF404287E}" type="presParOf" srcId="{718B19AE-2BE4-4C38-94D0-EE2F6EBA68E3}" destId="{9CD8852D-D932-42C3-BC40-F267616E925F}" srcOrd="2" destOrd="0" presId="urn:microsoft.com/office/officeart/2005/8/layout/vList2"/>
    <dgm:cxn modelId="{B66D6191-E29B-4327-B94E-7F2B91A91C15}" type="presParOf" srcId="{718B19AE-2BE4-4C38-94D0-EE2F6EBA68E3}" destId="{D9438D7C-D8EA-4C2E-9EC4-9D4E8A4D4A75}" srcOrd="3" destOrd="0" presId="urn:microsoft.com/office/officeart/2005/8/layout/vList2"/>
    <dgm:cxn modelId="{907D9157-F854-4DF0-8E78-5D34F7F2D7FF}" type="presParOf" srcId="{718B19AE-2BE4-4C38-94D0-EE2F6EBA68E3}" destId="{657540DC-17AF-40A2-A0CF-A6475D7CDB8F}" srcOrd="4" destOrd="0" presId="urn:microsoft.com/office/officeart/2005/8/layout/vList2"/>
    <dgm:cxn modelId="{4279CF6C-595F-4EC1-BCFE-201E9E97A02C}" type="presParOf" srcId="{718B19AE-2BE4-4C38-94D0-EE2F6EBA68E3}" destId="{D9F8E6D6-2399-49CF-AFD8-CDC5288C1F19}" srcOrd="5" destOrd="0" presId="urn:microsoft.com/office/officeart/2005/8/layout/vList2"/>
    <dgm:cxn modelId="{82F77F98-2430-46A7-B623-7896A6BAC937}" type="presParOf" srcId="{718B19AE-2BE4-4C38-94D0-EE2F6EBA68E3}" destId="{804E815B-00AE-49B4-9D6A-4D1903B47672}" srcOrd="6" destOrd="0" presId="urn:microsoft.com/office/officeart/2005/8/layout/vList2"/>
    <dgm:cxn modelId="{5F244ED6-EFCB-4D78-9912-15F0175D83E2}" type="presParOf" srcId="{718B19AE-2BE4-4C38-94D0-EE2F6EBA68E3}" destId="{D106891E-67D3-4D0E-95DD-7CB35202F0FA}" srcOrd="7" destOrd="0" presId="urn:microsoft.com/office/officeart/2005/8/layout/vList2"/>
    <dgm:cxn modelId="{A0F236E5-196D-48C7-B3BB-0E2411067752}" type="presParOf" srcId="{718B19AE-2BE4-4C38-94D0-EE2F6EBA68E3}" destId="{9A57EAEC-B105-44C6-9558-EBEF79BC5EC2}" srcOrd="8" destOrd="0" presId="urn:microsoft.com/office/officeart/2005/8/layout/vList2"/>
    <dgm:cxn modelId="{09A3878F-C3A0-4CE2-B4B1-767DB76C9F82}" type="presParOf" srcId="{718B19AE-2BE4-4C38-94D0-EE2F6EBA68E3}" destId="{42DF8FDB-A5A9-49C0-954F-619E35C43691}" srcOrd="9" destOrd="0" presId="urn:microsoft.com/office/officeart/2005/8/layout/vList2"/>
    <dgm:cxn modelId="{007B3703-C5AF-40F7-AD25-BB24AB2E0757}" type="presParOf" srcId="{718B19AE-2BE4-4C38-94D0-EE2F6EBA68E3}" destId="{95037411-C365-4A12-86AA-3C0E9A41B891}" srcOrd="10" destOrd="0" presId="urn:microsoft.com/office/officeart/2005/8/layout/vList2"/>
    <dgm:cxn modelId="{2F973645-FF77-4D96-9CD8-CB0F5DF83280}" type="presParOf" srcId="{718B19AE-2BE4-4C38-94D0-EE2F6EBA68E3}" destId="{DD9CCF6E-6E81-4D54-A2FF-EDEAE5DB6774}" srcOrd="11" destOrd="0" presId="urn:microsoft.com/office/officeart/2005/8/layout/vList2"/>
    <dgm:cxn modelId="{675594B3-DAB4-443A-B59E-930AD1C5C83C}" type="presParOf" srcId="{718B19AE-2BE4-4C38-94D0-EE2F6EBA68E3}" destId="{212AD513-7AF5-4701-BE6E-4FB38CCA64A1}" srcOrd="12" destOrd="0" presId="urn:microsoft.com/office/officeart/2005/8/layout/vList2"/>
    <dgm:cxn modelId="{B7614EE0-A4B1-4C6E-BB4D-21A41C65BDB2}" type="presParOf" srcId="{718B19AE-2BE4-4C38-94D0-EE2F6EBA68E3}" destId="{EDCE42AD-6AD0-49B2-B810-9F9C55BCCE82}" srcOrd="13" destOrd="0" presId="urn:microsoft.com/office/officeart/2005/8/layout/vList2"/>
    <dgm:cxn modelId="{1FE40019-CACD-4324-BD65-03A62D49C266}" type="presParOf" srcId="{718B19AE-2BE4-4C38-94D0-EE2F6EBA68E3}" destId="{124279CD-9C0A-4BD6-8C84-D3740EEF086B}" srcOrd="14" destOrd="0" presId="urn:microsoft.com/office/officeart/2005/8/layout/vList2"/>
    <dgm:cxn modelId="{201B1013-AFD6-4D5D-AD66-CF38BD111A2A}" type="presParOf" srcId="{718B19AE-2BE4-4C38-94D0-EE2F6EBA68E3}" destId="{4E56D6CC-F7EB-4B47-B357-79C7463C3408}" srcOrd="15" destOrd="0" presId="urn:microsoft.com/office/officeart/2005/8/layout/vList2"/>
    <dgm:cxn modelId="{63FBB3FA-6EE1-4D86-89C5-A273985F38DC}" type="presParOf" srcId="{718B19AE-2BE4-4C38-94D0-EE2F6EBA68E3}" destId="{89D0A4CE-7C8E-4947-987B-EB904C530D96}" srcOrd="16" destOrd="0" presId="urn:microsoft.com/office/officeart/2005/8/layout/vList2"/>
    <dgm:cxn modelId="{E2BA9B72-3433-4617-86EE-198AD69488A3}" type="presParOf" srcId="{718B19AE-2BE4-4C38-94D0-EE2F6EBA68E3}" destId="{3382D5C4-65D2-4038-B53C-562F87F8DC53}" srcOrd="17" destOrd="0" presId="urn:microsoft.com/office/officeart/2005/8/layout/vList2"/>
    <dgm:cxn modelId="{596F8B74-BFBC-42FA-8801-89D440E0F12D}" type="presParOf" srcId="{718B19AE-2BE4-4C38-94D0-EE2F6EBA68E3}" destId="{4FD1BEB7-6FCE-437C-A46F-4F0EC7540EA7}" srcOrd="18" destOrd="0" presId="urn:microsoft.com/office/officeart/2005/8/layout/vList2"/>
    <dgm:cxn modelId="{73BF2F19-600C-4A08-AB89-D48942FE4A6A}" type="presParOf" srcId="{718B19AE-2BE4-4C38-94D0-EE2F6EBA68E3}" destId="{75C31EED-58C0-42A0-8548-F909F71E5BB9}" srcOrd="19" destOrd="0" presId="urn:microsoft.com/office/officeart/2005/8/layout/vList2"/>
    <dgm:cxn modelId="{A624010E-0DDF-4643-941A-061E00DAE935}" type="presParOf" srcId="{718B19AE-2BE4-4C38-94D0-EE2F6EBA68E3}" destId="{275B6E6D-2B77-4D1B-A043-BE196B803A59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A6DB7F-5F27-47CB-A881-E9463FAD0B5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7B079B06-B430-4359-AA9F-2272C9253D34}">
      <dgm:prSet/>
      <dgm:spPr/>
      <dgm:t>
        <a:bodyPr/>
        <a:lstStyle/>
        <a:p>
          <a:r>
            <a:rPr lang="ru-RU"/>
            <a:t>Общение со сверстниками</a:t>
          </a:r>
        </a:p>
      </dgm:t>
    </dgm:pt>
    <dgm:pt modelId="{0C12D079-A09F-4987-A354-894AE2A38F49}" type="parTrans" cxnId="{A4C47114-F56E-4DD0-ABBA-903FC6A50E76}">
      <dgm:prSet/>
      <dgm:spPr/>
      <dgm:t>
        <a:bodyPr/>
        <a:lstStyle/>
        <a:p>
          <a:endParaRPr lang="ru-RU"/>
        </a:p>
      </dgm:t>
    </dgm:pt>
    <dgm:pt modelId="{6A0A6434-DEBF-43DD-96D4-56BAC39B61B3}" type="sibTrans" cxnId="{A4C47114-F56E-4DD0-ABBA-903FC6A50E76}">
      <dgm:prSet/>
      <dgm:spPr/>
      <dgm:t>
        <a:bodyPr/>
        <a:lstStyle/>
        <a:p>
          <a:endParaRPr lang="ru-RU"/>
        </a:p>
      </dgm:t>
    </dgm:pt>
    <dgm:pt modelId="{F3FF18DB-6D06-4161-91B1-41B3AA004743}">
      <dgm:prSet/>
      <dgm:spPr/>
      <dgm:t>
        <a:bodyPr/>
        <a:lstStyle/>
        <a:p>
          <a:r>
            <a:rPr lang="ru-RU" dirty="0"/>
            <a:t>Общественно полезная деятельность</a:t>
          </a:r>
        </a:p>
      </dgm:t>
    </dgm:pt>
    <dgm:pt modelId="{22858F0D-4865-4062-9699-362F8C53F7BE}" type="parTrans" cxnId="{A7689FA9-5239-4EC3-9BF6-890C84DC52BD}">
      <dgm:prSet/>
      <dgm:spPr/>
      <dgm:t>
        <a:bodyPr/>
        <a:lstStyle/>
        <a:p>
          <a:endParaRPr lang="ru-RU"/>
        </a:p>
      </dgm:t>
    </dgm:pt>
    <dgm:pt modelId="{FD42E2EB-4E5F-47FF-B856-D6D045413803}" type="sibTrans" cxnId="{A7689FA9-5239-4EC3-9BF6-890C84DC52BD}">
      <dgm:prSet/>
      <dgm:spPr/>
      <dgm:t>
        <a:bodyPr/>
        <a:lstStyle/>
        <a:p>
          <a:endParaRPr lang="ru-RU"/>
        </a:p>
      </dgm:t>
    </dgm:pt>
    <dgm:pt modelId="{929DA4AD-30FF-484E-8CB3-97B2F63FAB47}">
      <dgm:prSet/>
      <dgm:spPr/>
      <dgm:t>
        <a:bodyPr/>
        <a:lstStyle/>
        <a:p>
          <a:r>
            <a:rPr lang="ru-RU"/>
            <a:t>Проектирование</a:t>
          </a:r>
        </a:p>
      </dgm:t>
    </dgm:pt>
    <dgm:pt modelId="{B27DC414-B84B-4965-A5A4-9967CE988274}" type="parTrans" cxnId="{BC586061-504E-4592-A568-897893748969}">
      <dgm:prSet/>
      <dgm:spPr/>
      <dgm:t>
        <a:bodyPr/>
        <a:lstStyle/>
        <a:p>
          <a:endParaRPr lang="ru-RU"/>
        </a:p>
      </dgm:t>
    </dgm:pt>
    <dgm:pt modelId="{80BD7875-9225-4ACF-8340-7FDD3E7E4C01}" type="sibTrans" cxnId="{BC586061-504E-4592-A568-897893748969}">
      <dgm:prSet/>
      <dgm:spPr/>
      <dgm:t>
        <a:bodyPr/>
        <a:lstStyle/>
        <a:p>
          <a:endParaRPr lang="ru-RU"/>
        </a:p>
      </dgm:t>
    </dgm:pt>
    <dgm:pt modelId="{7E3BE782-287C-49F1-A183-34554439CBDA}" type="pres">
      <dgm:prSet presAssocID="{20A6DB7F-5F27-47CB-A881-E9463FAD0B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B1C50D-F53A-42FD-B008-D8E796AC7E0E}" type="pres">
      <dgm:prSet presAssocID="{7B079B06-B430-4359-AA9F-2272C9253D3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7AFFA-617D-47C3-B68D-5E4036CB5D58}" type="pres">
      <dgm:prSet presAssocID="{6A0A6434-DEBF-43DD-96D4-56BAC39B61B3}" presName="spacer" presStyleCnt="0"/>
      <dgm:spPr/>
    </dgm:pt>
    <dgm:pt modelId="{1770B36C-00ED-4379-9B1D-2BF052F858DE}" type="pres">
      <dgm:prSet presAssocID="{F3FF18DB-6D06-4161-91B1-41B3AA0047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76AC5-4266-43DA-8B65-9E7D1BAFD2E4}" type="pres">
      <dgm:prSet presAssocID="{FD42E2EB-4E5F-47FF-B856-D6D045413803}" presName="spacer" presStyleCnt="0"/>
      <dgm:spPr/>
    </dgm:pt>
    <dgm:pt modelId="{E29307EC-8C84-448A-A6FF-0489E8B1E22A}" type="pres">
      <dgm:prSet presAssocID="{929DA4AD-30FF-484E-8CB3-97B2F63FAB4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689FA9-5239-4EC3-9BF6-890C84DC52BD}" srcId="{20A6DB7F-5F27-47CB-A881-E9463FAD0B57}" destId="{F3FF18DB-6D06-4161-91B1-41B3AA004743}" srcOrd="1" destOrd="0" parTransId="{22858F0D-4865-4062-9699-362F8C53F7BE}" sibTransId="{FD42E2EB-4E5F-47FF-B856-D6D045413803}"/>
    <dgm:cxn modelId="{A4C47114-F56E-4DD0-ABBA-903FC6A50E76}" srcId="{20A6DB7F-5F27-47CB-A881-E9463FAD0B57}" destId="{7B079B06-B430-4359-AA9F-2272C9253D34}" srcOrd="0" destOrd="0" parTransId="{0C12D079-A09F-4987-A354-894AE2A38F49}" sibTransId="{6A0A6434-DEBF-43DD-96D4-56BAC39B61B3}"/>
    <dgm:cxn modelId="{BC586061-504E-4592-A568-897893748969}" srcId="{20A6DB7F-5F27-47CB-A881-E9463FAD0B57}" destId="{929DA4AD-30FF-484E-8CB3-97B2F63FAB47}" srcOrd="2" destOrd="0" parTransId="{B27DC414-B84B-4965-A5A4-9967CE988274}" sibTransId="{80BD7875-9225-4ACF-8340-7FDD3E7E4C01}"/>
    <dgm:cxn modelId="{85A6D420-2BE3-4DB1-ADF8-F3F8B7C61741}" type="presOf" srcId="{7B079B06-B430-4359-AA9F-2272C9253D34}" destId="{9AB1C50D-F53A-42FD-B008-D8E796AC7E0E}" srcOrd="0" destOrd="0" presId="urn:microsoft.com/office/officeart/2005/8/layout/vList2"/>
    <dgm:cxn modelId="{49353690-164A-4AD0-B659-7984AF8706A0}" type="presOf" srcId="{929DA4AD-30FF-484E-8CB3-97B2F63FAB47}" destId="{E29307EC-8C84-448A-A6FF-0489E8B1E22A}" srcOrd="0" destOrd="0" presId="urn:microsoft.com/office/officeart/2005/8/layout/vList2"/>
    <dgm:cxn modelId="{1A1D7FC6-1FFE-49CE-8BEC-A747672BC455}" type="presOf" srcId="{F3FF18DB-6D06-4161-91B1-41B3AA004743}" destId="{1770B36C-00ED-4379-9B1D-2BF052F858DE}" srcOrd="0" destOrd="0" presId="urn:microsoft.com/office/officeart/2005/8/layout/vList2"/>
    <dgm:cxn modelId="{15043A90-30C2-4D65-9ECE-729019B3D838}" type="presOf" srcId="{20A6DB7F-5F27-47CB-A881-E9463FAD0B57}" destId="{7E3BE782-287C-49F1-A183-34554439CBDA}" srcOrd="0" destOrd="0" presId="urn:microsoft.com/office/officeart/2005/8/layout/vList2"/>
    <dgm:cxn modelId="{7751FF11-8A1C-48F9-AC96-203AD2E5CCF6}" type="presParOf" srcId="{7E3BE782-287C-49F1-A183-34554439CBDA}" destId="{9AB1C50D-F53A-42FD-B008-D8E796AC7E0E}" srcOrd="0" destOrd="0" presId="urn:microsoft.com/office/officeart/2005/8/layout/vList2"/>
    <dgm:cxn modelId="{7B8EF345-D350-4760-A8AB-FAE5B06E8170}" type="presParOf" srcId="{7E3BE782-287C-49F1-A183-34554439CBDA}" destId="{FB17AFFA-617D-47C3-B68D-5E4036CB5D58}" srcOrd="1" destOrd="0" presId="urn:microsoft.com/office/officeart/2005/8/layout/vList2"/>
    <dgm:cxn modelId="{7229FEC8-C1B9-41D6-A03C-DA07F93F827C}" type="presParOf" srcId="{7E3BE782-287C-49F1-A183-34554439CBDA}" destId="{1770B36C-00ED-4379-9B1D-2BF052F858DE}" srcOrd="2" destOrd="0" presId="urn:microsoft.com/office/officeart/2005/8/layout/vList2"/>
    <dgm:cxn modelId="{D36AF898-00C4-4B3A-8E7B-3A26752371F7}" type="presParOf" srcId="{7E3BE782-287C-49F1-A183-34554439CBDA}" destId="{31F76AC5-4266-43DA-8B65-9E7D1BAFD2E4}" srcOrd="3" destOrd="0" presId="urn:microsoft.com/office/officeart/2005/8/layout/vList2"/>
    <dgm:cxn modelId="{40C7D672-880F-43B6-8000-E2EA7EC2936C}" type="presParOf" srcId="{7E3BE782-287C-49F1-A183-34554439CBDA}" destId="{E29307EC-8C84-448A-A6FF-0489E8B1E22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5B6EF-3DB5-4AFB-8F75-DB5318B6FDE3}">
      <dsp:nvSpPr>
        <dsp:cNvPr id="0" name=""/>
        <dsp:cNvSpPr/>
      </dsp:nvSpPr>
      <dsp:spPr>
        <a:xfrm>
          <a:off x="0" y="742"/>
          <a:ext cx="10562896" cy="770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Определить основные понятия темы: потребности, мотив, мотивация, подростковый возраст, социальная деятельность;</a:t>
          </a:r>
        </a:p>
      </dsp:txBody>
      <dsp:txXfrm>
        <a:off x="37623" y="38365"/>
        <a:ext cx="10487650" cy="695464"/>
      </dsp:txXfrm>
    </dsp:sp>
    <dsp:sp modelId="{0C14DD1E-62B2-4663-B724-61087A6542EC}">
      <dsp:nvSpPr>
        <dsp:cNvPr id="0" name=""/>
        <dsp:cNvSpPr/>
      </dsp:nvSpPr>
      <dsp:spPr>
        <a:xfrm>
          <a:off x="0" y="782885"/>
          <a:ext cx="10562896" cy="770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Изучить особенности мотивационной и социальной сферы в подростковом возрасте</a:t>
          </a:r>
          <a:r>
            <a:rPr lang="ru-RU" sz="2000" kern="1200" dirty="0"/>
            <a:t>;</a:t>
          </a:r>
        </a:p>
      </dsp:txBody>
      <dsp:txXfrm>
        <a:off x="37623" y="820508"/>
        <a:ext cx="10487650" cy="695464"/>
      </dsp:txXfrm>
    </dsp:sp>
    <dsp:sp modelId="{78543D83-EAD2-49EA-9E1E-0EBB3C002F90}">
      <dsp:nvSpPr>
        <dsp:cNvPr id="0" name=""/>
        <dsp:cNvSpPr/>
      </dsp:nvSpPr>
      <dsp:spPr>
        <a:xfrm>
          <a:off x="0" y="1565028"/>
          <a:ext cx="10562896" cy="770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На основании теоретических знаний о мотивах, мотивационной сфере, социальной деятельности и психологических особенностях подростков сформулировать возможные мотивы участия подростков в социальной деятельности, их характеристики и предполагаемую динамику;</a:t>
          </a:r>
        </a:p>
      </dsp:txBody>
      <dsp:txXfrm>
        <a:off x="37623" y="1602651"/>
        <a:ext cx="10487650" cy="695464"/>
      </dsp:txXfrm>
    </dsp:sp>
    <dsp:sp modelId="{3E685D49-7D02-44F2-8EAE-A057691DA947}">
      <dsp:nvSpPr>
        <dsp:cNvPr id="0" name=""/>
        <dsp:cNvSpPr/>
      </dsp:nvSpPr>
      <dsp:spPr>
        <a:xfrm>
          <a:off x="0" y="2347171"/>
          <a:ext cx="10562896" cy="770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На основании выделенных мотивов участия подростков в социальной деятельности создать опросник для изучения мотивов участия подростков в школьных балах как одном из видов социальной деятельности.</a:t>
          </a:r>
        </a:p>
      </dsp:txBody>
      <dsp:txXfrm>
        <a:off x="37623" y="2384794"/>
        <a:ext cx="10487650" cy="695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4A11B-D26C-484C-88CF-A60634D5EF50}">
      <dsp:nvSpPr>
        <dsp:cNvPr id="0" name=""/>
        <dsp:cNvSpPr/>
      </dsp:nvSpPr>
      <dsp:spPr>
        <a:xfrm>
          <a:off x="0" y="548207"/>
          <a:ext cx="9159767" cy="115106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/>
            <a:t>МЕТОДЫ ЗУЧЕНИЯ МОТИВАЦИИ</a:t>
          </a:r>
        </a:p>
      </dsp:txBody>
      <dsp:txXfrm>
        <a:off x="56190" y="604397"/>
        <a:ext cx="9047387" cy="1038680"/>
      </dsp:txXfrm>
    </dsp:sp>
    <dsp:sp modelId="{4540C44C-706F-41A6-8726-F2259E74B720}">
      <dsp:nvSpPr>
        <dsp:cNvPr id="0" name=""/>
        <dsp:cNvSpPr/>
      </dsp:nvSpPr>
      <dsp:spPr>
        <a:xfrm>
          <a:off x="0" y="1777028"/>
          <a:ext cx="9159767" cy="1151060"/>
        </a:xfrm>
        <a:prstGeom prst="roundRect">
          <a:avLst/>
        </a:prstGeom>
        <a:solidFill>
          <a:schemeClr val="accent2">
            <a:shade val="80000"/>
            <a:hueOff val="-355877"/>
            <a:satOff val="-542"/>
            <a:lumOff val="2746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/>
            <a:t>Эксперимент, наблюдение, беседа, опрос, анкетирование, анализ результатов деятельности и пр. </a:t>
          </a:r>
        </a:p>
      </dsp:txBody>
      <dsp:txXfrm>
        <a:off x="56190" y="1833218"/>
        <a:ext cx="9047387" cy="1038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4FA98-51D9-4B81-B01F-8709355C7C05}">
      <dsp:nvSpPr>
        <dsp:cNvPr id="0" name=""/>
        <dsp:cNvSpPr/>
      </dsp:nvSpPr>
      <dsp:spPr>
        <a:xfrm>
          <a:off x="0" y="10169"/>
          <a:ext cx="8710450" cy="68211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КЛАССИФИКАЦИЯ МОТИВОВ:</a:t>
          </a:r>
        </a:p>
      </dsp:txBody>
      <dsp:txXfrm>
        <a:off x="33298" y="43467"/>
        <a:ext cx="8643854" cy="615514"/>
      </dsp:txXfrm>
    </dsp:sp>
    <dsp:sp modelId="{3E2519A5-0D31-4D93-8FAC-3EFB1A397468}">
      <dsp:nvSpPr>
        <dsp:cNvPr id="0" name=""/>
        <dsp:cNvSpPr/>
      </dsp:nvSpPr>
      <dsp:spPr>
        <a:xfrm>
          <a:off x="0" y="738359"/>
          <a:ext cx="8710450" cy="682110"/>
        </a:xfrm>
        <a:prstGeom prst="roundRect">
          <a:avLst/>
        </a:prstGeom>
        <a:solidFill>
          <a:schemeClr val="accent2">
            <a:shade val="80000"/>
            <a:hueOff val="-71175"/>
            <a:satOff val="-108"/>
            <a:lumOff val="549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По необходимости для поддержания жизни - витальные и факультативные.</a:t>
          </a:r>
        </a:p>
      </dsp:txBody>
      <dsp:txXfrm>
        <a:off x="33298" y="771657"/>
        <a:ext cx="8643854" cy="615514"/>
      </dsp:txXfrm>
    </dsp:sp>
    <dsp:sp modelId="{9849DB2F-FDC2-4A2E-A1BD-C401B3D1107E}">
      <dsp:nvSpPr>
        <dsp:cNvPr id="0" name=""/>
        <dsp:cNvSpPr/>
      </dsp:nvSpPr>
      <dsp:spPr>
        <a:xfrm>
          <a:off x="0" y="1466549"/>
          <a:ext cx="8710450" cy="682110"/>
        </a:xfrm>
        <a:prstGeom prst="roundRect">
          <a:avLst/>
        </a:prstGeom>
        <a:solidFill>
          <a:schemeClr val="accent2">
            <a:shade val="80000"/>
            <a:hueOff val="-142351"/>
            <a:satOff val="-217"/>
            <a:lumOff val="109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По постоянству присутствия у субъекта - постоянные, устойчивые, циклические и ситуативные.</a:t>
          </a:r>
        </a:p>
      </dsp:txBody>
      <dsp:txXfrm>
        <a:off x="33298" y="1499847"/>
        <a:ext cx="8643854" cy="615514"/>
      </dsp:txXfrm>
    </dsp:sp>
    <dsp:sp modelId="{C45F99DE-2173-4E12-B03C-A5CD459223BA}">
      <dsp:nvSpPr>
        <dsp:cNvPr id="0" name=""/>
        <dsp:cNvSpPr/>
      </dsp:nvSpPr>
      <dsp:spPr>
        <a:xfrm>
          <a:off x="0" y="2194740"/>
          <a:ext cx="8710450" cy="682110"/>
        </a:xfrm>
        <a:prstGeom prst="roundRect">
          <a:avLst/>
        </a:prstGeom>
        <a:solidFill>
          <a:schemeClr val="accent2">
            <a:shade val="80000"/>
            <a:hueOff val="-213526"/>
            <a:satOff val="-325"/>
            <a:lumOff val="164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По интенсивности - сильные и слабые.</a:t>
          </a:r>
        </a:p>
      </dsp:txBody>
      <dsp:txXfrm>
        <a:off x="33298" y="2228038"/>
        <a:ext cx="8643854" cy="615514"/>
      </dsp:txXfrm>
    </dsp:sp>
    <dsp:sp modelId="{ED6D4083-8EA3-46CB-9713-316A90008C1A}">
      <dsp:nvSpPr>
        <dsp:cNvPr id="0" name=""/>
        <dsp:cNvSpPr/>
      </dsp:nvSpPr>
      <dsp:spPr>
        <a:xfrm>
          <a:off x="0" y="2922930"/>
          <a:ext cx="8710450" cy="682110"/>
        </a:xfrm>
        <a:prstGeom prst="roundRect">
          <a:avLst/>
        </a:prstGeom>
        <a:solidFill>
          <a:schemeClr val="accent2">
            <a:shade val="80000"/>
            <a:hueOff val="-284702"/>
            <a:satOff val="-434"/>
            <a:lumOff val="219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По представленности в конкретной ситуации - актуализированные и потенциальные</a:t>
          </a:r>
        </a:p>
      </dsp:txBody>
      <dsp:txXfrm>
        <a:off x="33298" y="2956228"/>
        <a:ext cx="8643854" cy="615514"/>
      </dsp:txXfrm>
    </dsp:sp>
    <dsp:sp modelId="{17F5EE7B-F89F-4E81-B4A0-79E94CF07ABF}">
      <dsp:nvSpPr>
        <dsp:cNvPr id="0" name=""/>
        <dsp:cNvSpPr/>
      </dsp:nvSpPr>
      <dsp:spPr>
        <a:xfrm>
          <a:off x="0" y="3651120"/>
          <a:ext cx="8710450" cy="682110"/>
        </a:xfrm>
        <a:prstGeom prst="roundRect">
          <a:avLst/>
        </a:prstGeom>
        <a:solidFill>
          <a:schemeClr val="accent2">
            <a:shade val="80000"/>
            <a:hueOff val="-355877"/>
            <a:satOff val="-542"/>
            <a:lumOff val="2746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И др.</a:t>
          </a:r>
        </a:p>
      </dsp:txBody>
      <dsp:txXfrm>
        <a:off x="33298" y="3684418"/>
        <a:ext cx="8643854" cy="6155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4B0FA-8B30-41CD-9E48-996492330FB5}">
      <dsp:nvSpPr>
        <dsp:cNvPr id="0" name=""/>
        <dsp:cNvSpPr/>
      </dsp:nvSpPr>
      <dsp:spPr>
        <a:xfrm>
          <a:off x="0" y="55123"/>
          <a:ext cx="7260021" cy="36036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Направленность </a:t>
          </a:r>
          <a:r>
            <a:rPr lang="ru-RU" sz="1400" kern="1200" dirty="0"/>
            <a:t>СОЦИАЛЬНОЙ ДЕЯТЕЛЬНОСТИ:</a:t>
          </a:r>
        </a:p>
      </dsp:txBody>
      <dsp:txXfrm>
        <a:off x="17591" y="72714"/>
        <a:ext cx="7224839" cy="325178"/>
      </dsp:txXfrm>
    </dsp:sp>
    <dsp:sp modelId="{9CD8852D-D932-42C3-BC40-F267616E925F}">
      <dsp:nvSpPr>
        <dsp:cNvPr id="0" name=""/>
        <dsp:cNvSpPr/>
      </dsp:nvSpPr>
      <dsp:spPr>
        <a:xfrm>
          <a:off x="0" y="455803"/>
          <a:ext cx="7260021" cy="360360"/>
        </a:xfrm>
        <a:prstGeom prst="roundRect">
          <a:avLst/>
        </a:prstGeom>
        <a:solidFill>
          <a:schemeClr val="accent2">
            <a:shade val="80000"/>
            <a:hueOff val="-35588"/>
            <a:satOff val="-54"/>
            <a:lumOff val="27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Познавательная </a:t>
          </a:r>
        </a:p>
      </dsp:txBody>
      <dsp:txXfrm>
        <a:off x="17591" y="473394"/>
        <a:ext cx="7224839" cy="325178"/>
      </dsp:txXfrm>
    </dsp:sp>
    <dsp:sp modelId="{657540DC-17AF-40A2-A0CF-A6475D7CDB8F}">
      <dsp:nvSpPr>
        <dsp:cNvPr id="0" name=""/>
        <dsp:cNvSpPr/>
      </dsp:nvSpPr>
      <dsp:spPr>
        <a:xfrm>
          <a:off x="0" y="856483"/>
          <a:ext cx="7260021" cy="360360"/>
        </a:xfrm>
        <a:prstGeom prst="roundRect">
          <a:avLst/>
        </a:prstGeom>
        <a:solidFill>
          <a:schemeClr val="accent2">
            <a:shade val="80000"/>
            <a:hueOff val="-71175"/>
            <a:satOff val="-108"/>
            <a:lumOff val="549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Ценностно-ориентационная </a:t>
          </a:r>
        </a:p>
      </dsp:txBody>
      <dsp:txXfrm>
        <a:off x="17591" y="874074"/>
        <a:ext cx="7224839" cy="325178"/>
      </dsp:txXfrm>
    </dsp:sp>
    <dsp:sp modelId="{804E815B-00AE-49B4-9D6A-4D1903B47672}">
      <dsp:nvSpPr>
        <dsp:cNvPr id="0" name=""/>
        <dsp:cNvSpPr/>
      </dsp:nvSpPr>
      <dsp:spPr>
        <a:xfrm>
          <a:off x="0" y="1257163"/>
          <a:ext cx="7260021" cy="360360"/>
        </a:xfrm>
        <a:prstGeom prst="roundRect">
          <a:avLst/>
        </a:prstGeom>
        <a:solidFill>
          <a:schemeClr val="accent2">
            <a:shade val="80000"/>
            <a:hueOff val="-106763"/>
            <a:satOff val="-163"/>
            <a:lumOff val="824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Коммуникативная </a:t>
          </a:r>
        </a:p>
      </dsp:txBody>
      <dsp:txXfrm>
        <a:off x="17591" y="1274754"/>
        <a:ext cx="7224839" cy="325178"/>
      </dsp:txXfrm>
    </dsp:sp>
    <dsp:sp modelId="{9A57EAEC-B105-44C6-9558-EBEF79BC5EC2}">
      <dsp:nvSpPr>
        <dsp:cNvPr id="0" name=""/>
        <dsp:cNvSpPr/>
      </dsp:nvSpPr>
      <dsp:spPr>
        <a:xfrm>
          <a:off x="0" y="1657843"/>
          <a:ext cx="7260021" cy="360360"/>
        </a:xfrm>
        <a:prstGeom prst="roundRect">
          <a:avLst/>
        </a:prstGeom>
        <a:solidFill>
          <a:schemeClr val="accent2">
            <a:shade val="80000"/>
            <a:hueOff val="-142351"/>
            <a:satOff val="-217"/>
            <a:lumOff val="109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Информационная</a:t>
          </a:r>
        </a:p>
      </dsp:txBody>
      <dsp:txXfrm>
        <a:off x="17591" y="1675434"/>
        <a:ext cx="7224839" cy="325178"/>
      </dsp:txXfrm>
    </dsp:sp>
    <dsp:sp modelId="{95037411-C365-4A12-86AA-3C0E9A41B891}">
      <dsp:nvSpPr>
        <dsp:cNvPr id="0" name=""/>
        <dsp:cNvSpPr/>
      </dsp:nvSpPr>
      <dsp:spPr>
        <a:xfrm>
          <a:off x="0" y="2058523"/>
          <a:ext cx="7260021" cy="360360"/>
        </a:xfrm>
        <a:prstGeom prst="roundRect">
          <a:avLst/>
        </a:prstGeom>
        <a:solidFill>
          <a:schemeClr val="accent2">
            <a:shade val="80000"/>
            <a:hueOff val="-177939"/>
            <a:satOff val="-271"/>
            <a:lumOff val="137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Художественная </a:t>
          </a:r>
        </a:p>
      </dsp:txBody>
      <dsp:txXfrm>
        <a:off x="17591" y="2076114"/>
        <a:ext cx="7224839" cy="325178"/>
      </dsp:txXfrm>
    </dsp:sp>
    <dsp:sp modelId="{212AD513-7AF5-4701-BE6E-4FB38CCA64A1}">
      <dsp:nvSpPr>
        <dsp:cNvPr id="0" name=""/>
        <dsp:cNvSpPr/>
      </dsp:nvSpPr>
      <dsp:spPr>
        <a:xfrm>
          <a:off x="0" y="2459203"/>
          <a:ext cx="7260021" cy="360360"/>
        </a:xfrm>
        <a:prstGeom prst="roundRect">
          <a:avLst/>
        </a:prstGeom>
        <a:solidFill>
          <a:schemeClr val="accent2">
            <a:shade val="80000"/>
            <a:hueOff val="-213526"/>
            <a:satOff val="-325"/>
            <a:lumOff val="164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Оздоровительная</a:t>
          </a:r>
        </a:p>
      </dsp:txBody>
      <dsp:txXfrm>
        <a:off x="17591" y="2476794"/>
        <a:ext cx="7224839" cy="325178"/>
      </dsp:txXfrm>
    </dsp:sp>
    <dsp:sp modelId="{124279CD-9C0A-4BD6-8C84-D3740EEF086B}">
      <dsp:nvSpPr>
        <dsp:cNvPr id="0" name=""/>
        <dsp:cNvSpPr/>
      </dsp:nvSpPr>
      <dsp:spPr>
        <a:xfrm>
          <a:off x="0" y="2859883"/>
          <a:ext cx="7260021" cy="360360"/>
        </a:xfrm>
        <a:prstGeom prst="roundRect">
          <a:avLst/>
        </a:prstGeom>
        <a:solidFill>
          <a:schemeClr val="accent2">
            <a:shade val="80000"/>
            <a:hueOff val="-249114"/>
            <a:satOff val="-379"/>
            <a:lumOff val="192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Спортивная </a:t>
          </a:r>
        </a:p>
      </dsp:txBody>
      <dsp:txXfrm>
        <a:off x="17591" y="2877474"/>
        <a:ext cx="7224839" cy="325178"/>
      </dsp:txXfrm>
    </dsp:sp>
    <dsp:sp modelId="{89D0A4CE-7C8E-4947-987B-EB904C530D96}">
      <dsp:nvSpPr>
        <dsp:cNvPr id="0" name=""/>
        <dsp:cNvSpPr/>
      </dsp:nvSpPr>
      <dsp:spPr>
        <a:xfrm>
          <a:off x="0" y="3260563"/>
          <a:ext cx="7260021" cy="360360"/>
        </a:xfrm>
        <a:prstGeom prst="roundRect">
          <a:avLst/>
        </a:prstGeom>
        <a:solidFill>
          <a:schemeClr val="accent2">
            <a:shade val="80000"/>
            <a:hueOff val="-284702"/>
            <a:satOff val="-434"/>
            <a:lumOff val="219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Политическая</a:t>
          </a:r>
        </a:p>
      </dsp:txBody>
      <dsp:txXfrm>
        <a:off x="17591" y="3278154"/>
        <a:ext cx="7224839" cy="325178"/>
      </dsp:txXfrm>
    </dsp:sp>
    <dsp:sp modelId="{4FD1BEB7-6FCE-437C-A46F-4F0EC7540EA7}">
      <dsp:nvSpPr>
        <dsp:cNvPr id="0" name=""/>
        <dsp:cNvSpPr/>
      </dsp:nvSpPr>
      <dsp:spPr>
        <a:xfrm>
          <a:off x="0" y="3661243"/>
          <a:ext cx="7260021" cy="360360"/>
        </a:xfrm>
        <a:prstGeom prst="roundRect">
          <a:avLst/>
        </a:prstGeom>
        <a:solidFill>
          <a:schemeClr val="accent2">
            <a:shade val="80000"/>
            <a:hueOff val="-320289"/>
            <a:satOff val="-488"/>
            <a:lumOff val="247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Управленческая</a:t>
          </a:r>
        </a:p>
      </dsp:txBody>
      <dsp:txXfrm>
        <a:off x="17591" y="3678834"/>
        <a:ext cx="7224839" cy="325178"/>
      </dsp:txXfrm>
    </dsp:sp>
    <dsp:sp modelId="{275B6E6D-2B77-4D1B-A043-BE196B803A59}">
      <dsp:nvSpPr>
        <dsp:cNvPr id="0" name=""/>
        <dsp:cNvSpPr/>
      </dsp:nvSpPr>
      <dsp:spPr>
        <a:xfrm>
          <a:off x="0" y="4061923"/>
          <a:ext cx="7260021" cy="360360"/>
        </a:xfrm>
        <a:prstGeom prst="roundRect">
          <a:avLst/>
        </a:prstGeom>
        <a:solidFill>
          <a:schemeClr val="accent2">
            <a:shade val="80000"/>
            <a:hueOff val="-355877"/>
            <a:satOff val="-542"/>
            <a:lumOff val="2746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Природоохранная</a:t>
          </a:r>
        </a:p>
      </dsp:txBody>
      <dsp:txXfrm>
        <a:off x="17591" y="4079514"/>
        <a:ext cx="7224839" cy="3251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1C50D-F53A-42FD-B008-D8E796AC7E0E}">
      <dsp:nvSpPr>
        <dsp:cNvPr id="0" name=""/>
        <dsp:cNvSpPr/>
      </dsp:nvSpPr>
      <dsp:spPr>
        <a:xfrm>
          <a:off x="0" y="482890"/>
          <a:ext cx="4146330" cy="463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Общение со сверстниками</a:t>
          </a:r>
        </a:p>
      </dsp:txBody>
      <dsp:txXfrm>
        <a:off x="22617" y="505507"/>
        <a:ext cx="4101096" cy="418086"/>
      </dsp:txXfrm>
    </dsp:sp>
    <dsp:sp modelId="{1770B36C-00ED-4379-9B1D-2BF052F858DE}">
      <dsp:nvSpPr>
        <dsp:cNvPr id="0" name=""/>
        <dsp:cNvSpPr/>
      </dsp:nvSpPr>
      <dsp:spPr>
        <a:xfrm>
          <a:off x="0" y="998050"/>
          <a:ext cx="4146330" cy="463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Общественно полезная деятельность</a:t>
          </a:r>
        </a:p>
      </dsp:txBody>
      <dsp:txXfrm>
        <a:off x="22617" y="1020667"/>
        <a:ext cx="4101096" cy="418086"/>
      </dsp:txXfrm>
    </dsp:sp>
    <dsp:sp modelId="{E29307EC-8C84-448A-A6FF-0489E8B1E22A}">
      <dsp:nvSpPr>
        <dsp:cNvPr id="0" name=""/>
        <dsp:cNvSpPr/>
      </dsp:nvSpPr>
      <dsp:spPr>
        <a:xfrm>
          <a:off x="0" y="1513210"/>
          <a:ext cx="4146330" cy="463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Проектирование</a:t>
          </a:r>
        </a:p>
      </dsp:txBody>
      <dsp:txXfrm>
        <a:off x="22617" y="1535827"/>
        <a:ext cx="4101096" cy="418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010C6-C4E8-4BE5-8A8A-C44AD00E5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2747" y="887569"/>
            <a:ext cx="7872722" cy="2541431"/>
          </a:xfrm>
        </p:spPr>
        <p:txBody>
          <a:bodyPr>
            <a:normAutofit/>
          </a:bodyPr>
          <a:lstStyle/>
          <a:p>
            <a:r>
              <a:rPr lang="ru-RU" sz="4800" dirty="0"/>
              <a:t>Мотивация участия подростков в социальной деятельности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F4359A-1BB7-45F2-8F50-4E6BC617E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8871" y="4311597"/>
            <a:ext cx="8561746" cy="977621"/>
          </a:xfrm>
        </p:spPr>
        <p:txBody>
          <a:bodyPr>
            <a:normAutofit fontScale="92500" lnSpcReduction="20000"/>
          </a:bodyPr>
          <a:lstStyle/>
          <a:p>
            <a:r>
              <a:rPr lang="ru-RU" sz="1200" dirty="0"/>
              <a:t>Выполнила: ученица 9в класса </a:t>
            </a:r>
          </a:p>
          <a:p>
            <a:r>
              <a:rPr lang="ru-RU" sz="1200" dirty="0" err="1"/>
              <a:t>Гнутова</a:t>
            </a:r>
            <a:r>
              <a:rPr lang="ru-RU" sz="1200" dirty="0"/>
              <a:t> Алиса </a:t>
            </a:r>
          </a:p>
          <a:p>
            <a:r>
              <a:rPr lang="ru-RU" sz="1200" dirty="0"/>
              <a:t>Руководитель: Смирнова </a:t>
            </a:r>
            <a:r>
              <a:rPr lang="ru-RU" sz="1200" dirty="0" err="1"/>
              <a:t>о.м</a:t>
            </a:r>
            <a:r>
              <a:rPr lang="ru-RU" sz="1200" dirty="0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E9A69-2F9A-404D-AE2F-A86ADB5B0193}"/>
              </a:ext>
            </a:extLst>
          </p:cNvPr>
          <p:cNvSpPr txBox="1"/>
          <p:nvPr/>
        </p:nvSpPr>
        <p:spPr>
          <a:xfrm>
            <a:off x="2738419" y="-18948"/>
            <a:ext cx="7449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ГБОУ города Москвы школа №1505 «Преображенская»</a:t>
            </a:r>
          </a:p>
        </p:txBody>
      </p:sp>
    </p:spTree>
    <p:extLst>
      <p:ext uri="{BB962C8B-B14F-4D97-AF65-F5344CB8AC3E}">
        <p14:creationId xmlns:p14="http://schemas.microsoft.com/office/powerpoint/2010/main" val="4025333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E8FCCC41-2947-45D3-9F66-8CF05E848A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2751592"/>
              </p:ext>
            </p:extLst>
          </p:nvPr>
        </p:nvGraphicFramePr>
        <p:xfrm>
          <a:off x="1876095" y="559676"/>
          <a:ext cx="871045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550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63AC73-9037-49BB-9862-81D48B92663C}"/>
              </a:ext>
            </a:extLst>
          </p:cNvPr>
          <p:cNvSpPr txBox="1"/>
          <p:nvPr/>
        </p:nvSpPr>
        <p:spPr>
          <a:xfrm>
            <a:off x="2286000" y="1245474"/>
            <a:ext cx="84424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Социальная деятельность </a:t>
            </a:r>
            <a:r>
              <a:rPr lang="ru-RU" sz="3200" dirty="0"/>
              <a:t>– это взаимодействие человека с окружающим миром - людьми или предметами, но на благо людей. Она включает в себя создание различных контактов и связей, объединение в группы. </a:t>
            </a:r>
          </a:p>
        </p:txBody>
      </p:sp>
    </p:spTree>
    <p:extLst>
      <p:ext uri="{BB962C8B-B14F-4D97-AF65-F5344CB8AC3E}">
        <p14:creationId xmlns:p14="http://schemas.microsoft.com/office/powerpoint/2010/main" val="2418189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4BBD514F-5B6D-42FB-B1C6-156C551A14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2683263"/>
              </p:ext>
            </p:extLst>
          </p:nvPr>
        </p:nvGraphicFramePr>
        <p:xfrm>
          <a:off x="2695902" y="559676"/>
          <a:ext cx="7260021" cy="4477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2679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E6F364-8953-4B2E-B983-395CD625C3C4}"/>
              </a:ext>
            </a:extLst>
          </p:cNvPr>
          <p:cNvSpPr txBox="1"/>
          <p:nvPr/>
        </p:nvSpPr>
        <p:spPr>
          <a:xfrm>
            <a:off x="6790997" y="1574614"/>
            <a:ext cx="5273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ВЕДУЩАЯ ДЕЯТЕЛЬНОСТЬ ПОДРОСТКОВ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AAB29BC-F8BA-4AC7-A202-A747C2575EEC}"/>
              </a:ext>
            </a:extLst>
          </p:cNvPr>
          <p:cNvSpPr/>
          <p:nvPr/>
        </p:nvSpPr>
        <p:spPr>
          <a:xfrm>
            <a:off x="604345" y="700492"/>
            <a:ext cx="56466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Определяющей на каждом этапе развития мотивации является </a:t>
            </a:r>
            <a:r>
              <a:rPr lang="ru-RU" sz="2400" b="1" dirty="0"/>
              <a:t>ведущая деятельность</a:t>
            </a:r>
            <a:r>
              <a:rPr lang="ru-RU" sz="2400" dirty="0"/>
              <a:t>, от которой зависит изменение содержания и иерархия мотивов личности в данном возрасте.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F2C450D3-9331-49F1-8679-C3219F404E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121307"/>
              </p:ext>
            </p:extLst>
          </p:nvPr>
        </p:nvGraphicFramePr>
        <p:xfrm>
          <a:off x="7354615" y="2900856"/>
          <a:ext cx="4146330" cy="245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68195" y="177272"/>
            <a:ext cx="3765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Выводы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75108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FB7FF6C-ED78-4022-9AED-5D4C65FB06AC}"/>
              </a:ext>
            </a:extLst>
          </p:cNvPr>
          <p:cNvSpPr/>
          <p:nvPr/>
        </p:nvSpPr>
        <p:spPr>
          <a:xfrm>
            <a:off x="2900854" y="1112683"/>
            <a:ext cx="71890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Мотивы общения со сверстниками на протяжении подросткового возраста изменяются: желание быть в среде сверстников, что-то делать вместе (10-11 лет); мотив занять определенное место в коллективе сверстников (12-13 лет); стремление к автономии и поиск признания ценности собственной личности (14-15 лет</a:t>
            </a:r>
            <a:r>
              <a:rPr lang="ru-RU" sz="2400" dirty="0" smtClean="0"/>
              <a:t>).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110501" y="376778"/>
            <a:ext cx="3765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Выводы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49659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D19319-E59F-4E0D-BD92-5A9824E00D6A}"/>
              </a:ext>
            </a:extLst>
          </p:cNvPr>
          <p:cNvSpPr txBox="1"/>
          <p:nvPr/>
        </p:nvSpPr>
        <p:spPr>
          <a:xfrm>
            <a:off x="2535621" y="290880"/>
            <a:ext cx="8190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СПИСОК ЛИТЕРАТУРЫ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319FF8-1193-407A-8E62-1FC621B8E6B5}"/>
              </a:ext>
            </a:extLst>
          </p:cNvPr>
          <p:cNvSpPr txBox="1"/>
          <p:nvPr/>
        </p:nvSpPr>
        <p:spPr>
          <a:xfrm>
            <a:off x="559675" y="1466193"/>
            <a:ext cx="115167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1</a:t>
            </a:r>
            <a:r>
              <a:rPr lang="ru-RU" sz="2400" dirty="0"/>
              <a:t>. Ильин Е.П. Мотивация и мотивы. - С.-Пб.: Питер, 2002 - 512 с.</a:t>
            </a:r>
          </a:p>
          <a:p>
            <a:r>
              <a:rPr lang="ru-RU" sz="2400" dirty="0"/>
              <a:t>2. </a:t>
            </a:r>
            <a:r>
              <a:rPr lang="ru-RU" sz="2400" dirty="0" err="1"/>
              <a:t>Нуркова</a:t>
            </a:r>
            <a:r>
              <a:rPr lang="ru-RU" sz="2400" dirty="0"/>
              <a:t> В.В., Березанская Н.Б. Психология: Учебник. - М.: Высшее образование, 2005. - 484 с.</a:t>
            </a:r>
          </a:p>
          <a:p>
            <a:r>
              <a:rPr lang="ru-RU" sz="2400" dirty="0"/>
              <a:t>3. Поливанова К.Н. Психология возрастных кризисов: Учеб. пособие для студ. </a:t>
            </a:r>
            <a:r>
              <a:rPr lang="ru-RU" sz="2400" dirty="0" err="1"/>
              <a:t>высш</a:t>
            </a:r>
            <a:r>
              <a:rPr lang="ru-RU" sz="2400" dirty="0"/>
              <a:t>. </a:t>
            </a:r>
            <a:r>
              <a:rPr lang="ru-RU" sz="2400" dirty="0" err="1"/>
              <a:t>пед</a:t>
            </a:r>
            <a:r>
              <a:rPr lang="ru-RU" sz="2400" dirty="0"/>
              <a:t>. учеб. заведений. - М.: Издательский центр «Академия», 2000. - 184 с.</a:t>
            </a:r>
          </a:p>
          <a:p>
            <a:r>
              <a:rPr lang="ru-RU" sz="2800" dirty="0"/>
              <a:t>4. </a:t>
            </a:r>
            <a:r>
              <a:rPr lang="ru-RU" sz="2400" dirty="0"/>
              <a:t>Обухова Л.Ф. Возрастная психология: учебник для СПО. - М.: </a:t>
            </a:r>
            <a:r>
              <a:rPr lang="ru-RU" sz="2400" dirty="0" err="1"/>
              <a:t>Юрайт</a:t>
            </a:r>
            <a:r>
              <a:rPr lang="ru-RU" sz="2400" dirty="0"/>
              <a:t>, 2016. - 460 с.</a:t>
            </a:r>
          </a:p>
          <a:p>
            <a:r>
              <a:rPr lang="ru-RU" sz="2400" dirty="0"/>
              <a:t>5. </a:t>
            </a:r>
            <a:r>
              <a:rPr lang="ru-RU" sz="2400" dirty="0" err="1"/>
              <a:t>Солодилова</a:t>
            </a:r>
            <a:r>
              <a:rPr lang="ru-RU" sz="2400" dirty="0"/>
              <a:t> О.П. Возрастная психология в вопросах и ответах: учеб. пособие. М.: ТК </a:t>
            </a:r>
            <a:r>
              <a:rPr lang="ru-RU" sz="2400" dirty="0" err="1"/>
              <a:t>Велби</a:t>
            </a:r>
            <a:r>
              <a:rPr lang="ru-RU" sz="2400" dirty="0"/>
              <a:t>, Изд-во Проспект, 2004. - 288 с.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9610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E01B565-6A25-4F1A-8E91-4318443A1769}"/>
              </a:ext>
            </a:extLst>
          </p:cNvPr>
          <p:cNvSpPr/>
          <p:nvPr/>
        </p:nvSpPr>
        <p:spPr>
          <a:xfrm>
            <a:off x="472966" y="919087"/>
            <a:ext cx="1161130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6. </a:t>
            </a:r>
            <a:r>
              <a:rPr lang="ru-RU" sz="2800" dirty="0" err="1"/>
              <a:t>Фельдштейн</a:t>
            </a:r>
            <a:r>
              <a:rPr lang="ru-RU" sz="2800" dirty="0"/>
              <a:t> Д.И. Особенности стадий развития личности на примере подросткового возраста // Хрестоматия по возрастной психологии: Учеб. Пособие для студентов. – 3-е изд., </a:t>
            </a:r>
            <a:r>
              <a:rPr lang="ru-RU" sz="2800" dirty="0" err="1"/>
              <a:t>испр</a:t>
            </a:r>
            <a:r>
              <a:rPr lang="ru-RU" sz="2800" dirty="0"/>
              <a:t>. / сост. Л.М. </a:t>
            </a:r>
            <a:r>
              <a:rPr lang="ru-RU" sz="2800" dirty="0" err="1"/>
              <a:t>Семенюк</a:t>
            </a:r>
            <a:r>
              <a:rPr lang="ru-RU" sz="2800" dirty="0"/>
              <a:t>. – М.: Изд-во Московского психолого-социального института; Воронеж: Изд-во НПО «МОДЭК», 2006. – 400 с. – С. 343-355.</a:t>
            </a:r>
          </a:p>
          <a:p>
            <a:r>
              <a:rPr lang="ru-RU" sz="2800" dirty="0"/>
              <a:t>7. Шаповаленко И.В. Возрастная психология (Психология развития и возрастная психология). - М.: Гардарики, 2004. - 349 с.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5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D66CC3-39C5-4517-A898-245E998E3AC7}"/>
              </a:ext>
            </a:extLst>
          </p:cNvPr>
          <p:cNvSpPr txBox="1"/>
          <p:nvPr/>
        </p:nvSpPr>
        <p:spPr>
          <a:xfrm>
            <a:off x="496613" y="480848"/>
            <a:ext cx="5171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ПРОБЛЕМА</a:t>
            </a:r>
            <a:endParaRPr lang="ru-RU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78A2CB-BD71-47B5-B8D2-BFE17225B73D}"/>
              </a:ext>
            </a:extLst>
          </p:cNvPr>
          <p:cNvSpPr txBox="1"/>
          <p:nvPr/>
        </p:nvSpPr>
        <p:spPr>
          <a:xfrm>
            <a:off x="1702676" y="1448865"/>
            <a:ext cx="92780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Ведущая деятельность подростков имеет ярко выраженную социальную направленность. Поэтому очень важно в школе и не только активно включать подростков в социальную деятельность. Для этого необходимо понимать, есть ли общие для этого возраста характеристики мотивационной сферы, которые влияют и на мотивацию подростков конкретно к социально направленной деятельности. Кроме общих закономерностей есть еще более частные аспекты темы, например, половая специфика мотивации подростков или ее динамический аспект. Подростковый возраст – период активного личностного развития, в том числе и в мотивационной сфере. Поэтому на разных этапах подросткового возраста мотивация участия подростков в социальной деятельности может иметь свою специфику.</a:t>
            </a:r>
          </a:p>
        </p:txBody>
      </p:sp>
    </p:spTree>
    <p:extLst>
      <p:ext uri="{BB962C8B-B14F-4D97-AF65-F5344CB8AC3E}">
        <p14:creationId xmlns:p14="http://schemas.microsoft.com/office/powerpoint/2010/main" val="4582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9F2A01-F8B0-45B5-9B1B-8C91F50568CC}"/>
              </a:ext>
            </a:extLst>
          </p:cNvPr>
          <p:cNvSpPr txBox="1"/>
          <p:nvPr/>
        </p:nvSpPr>
        <p:spPr>
          <a:xfrm>
            <a:off x="1792014" y="268150"/>
            <a:ext cx="4303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ОБЪЕКТ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C501FE-AFE2-4B68-9AB4-9D7FCCDF4952}"/>
              </a:ext>
            </a:extLst>
          </p:cNvPr>
          <p:cNvSpPr txBox="1"/>
          <p:nvPr/>
        </p:nvSpPr>
        <p:spPr>
          <a:xfrm>
            <a:off x="7681989" y="2019437"/>
            <a:ext cx="3555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ПРЕДМЕТ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3B61F1-01CD-435B-994B-5F092F967F19}"/>
              </a:ext>
            </a:extLst>
          </p:cNvPr>
          <p:cNvSpPr txBox="1"/>
          <p:nvPr/>
        </p:nvSpPr>
        <p:spPr>
          <a:xfrm>
            <a:off x="871286" y="1434662"/>
            <a:ext cx="4682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Мотивация подростков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0034BE-031F-45C2-8AEC-BB387D083D96}"/>
              </a:ext>
            </a:extLst>
          </p:cNvPr>
          <p:cNvSpPr txBox="1"/>
          <p:nvPr/>
        </p:nvSpPr>
        <p:spPr>
          <a:xfrm>
            <a:off x="6560351" y="3219116"/>
            <a:ext cx="55179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Мотивация подростков к социальной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92298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501E50-D551-47F2-8541-95E12E1D7932}"/>
              </a:ext>
            </a:extLst>
          </p:cNvPr>
          <p:cNvSpPr txBox="1"/>
          <p:nvPr/>
        </p:nvSpPr>
        <p:spPr>
          <a:xfrm>
            <a:off x="1049572" y="485030"/>
            <a:ext cx="3450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ЦЕЛЬ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A21D9-CC98-4F39-B84B-FC3E25CB5FBD}"/>
              </a:ext>
            </a:extLst>
          </p:cNvPr>
          <p:cNvSpPr txBox="1"/>
          <p:nvPr/>
        </p:nvSpPr>
        <p:spPr>
          <a:xfrm>
            <a:off x="2329732" y="1693628"/>
            <a:ext cx="70050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Описать основную мотивацию участия подростков в социальной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05387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FDBB7E-43A0-400F-8702-9250C716A6DE}"/>
              </a:ext>
            </a:extLst>
          </p:cNvPr>
          <p:cNvSpPr txBox="1"/>
          <p:nvPr/>
        </p:nvSpPr>
        <p:spPr>
          <a:xfrm>
            <a:off x="930302" y="421419"/>
            <a:ext cx="5502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ЗАДАЧИ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4B4D14A-83F9-4ED9-9BCB-FA0B5DC7CC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6851275"/>
              </p:ext>
            </p:extLst>
          </p:nvPr>
        </p:nvGraphicFramePr>
        <p:xfrm>
          <a:off x="930302" y="1539209"/>
          <a:ext cx="10562896" cy="3118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24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82DAB2-C786-4F18-828D-CA420C6C0468}"/>
              </a:ext>
            </a:extLst>
          </p:cNvPr>
          <p:cNvSpPr txBox="1"/>
          <p:nvPr/>
        </p:nvSpPr>
        <p:spPr>
          <a:xfrm>
            <a:off x="228601" y="283779"/>
            <a:ext cx="7717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ТЕОРИТИЧЕСКАЯ НОВИЗНА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F590CF-11AB-492E-96BA-7057D6BBD917}"/>
              </a:ext>
            </a:extLst>
          </p:cNvPr>
          <p:cNvSpPr txBox="1"/>
          <p:nvPr/>
        </p:nvSpPr>
        <p:spPr>
          <a:xfrm>
            <a:off x="3396305" y="2721114"/>
            <a:ext cx="8510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ПРАКТИЧЕСКАЯ ЗНАЧИМОСТЬ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86C483-BBC1-4B5F-BA49-62B36F37D68C}"/>
              </a:ext>
            </a:extLst>
          </p:cNvPr>
          <p:cNvSpPr txBox="1"/>
          <p:nvPr/>
        </p:nvSpPr>
        <p:spPr>
          <a:xfrm>
            <a:off x="299545" y="1151461"/>
            <a:ext cx="8773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Описаны возможные мотивы участия подростков в социальной деятельности и дана их общая характеристика.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0E366D-0820-4E38-B67C-B92718C0901F}"/>
              </a:ext>
            </a:extLst>
          </p:cNvPr>
          <p:cNvSpPr txBox="1"/>
          <p:nvPr/>
        </p:nvSpPr>
        <p:spPr>
          <a:xfrm>
            <a:off x="3531477" y="3644436"/>
            <a:ext cx="83755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Тьюторам и учителям важно знать, что мотивирует учеников к социальной деятельности, так как это позволит им более эффективно привлекать подростков к ней.</a:t>
            </a:r>
          </a:p>
        </p:txBody>
      </p:sp>
    </p:spTree>
    <p:extLst>
      <p:ext uri="{BB962C8B-B14F-4D97-AF65-F5344CB8AC3E}">
        <p14:creationId xmlns:p14="http://schemas.microsoft.com/office/powerpoint/2010/main" val="99254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1F2195-AB69-454C-9F42-29B2EB2DF404}"/>
              </a:ext>
            </a:extLst>
          </p:cNvPr>
          <p:cNvSpPr txBox="1"/>
          <p:nvPr/>
        </p:nvSpPr>
        <p:spPr>
          <a:xfrm>
            <a:off x="2664371" y="1757855"/>
            <a:ext cx="755168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Мотивация</a:t>
            </a:r>
            <a:r>
              <a:rPr lang="ru-RU" sz="2800" dirty="0"/>
              <a:t> - это «психологические факторы, которые побуждают, направляют, поддерживают и прекращают специфические виды деятельности» (</a:t>
            </a:r>
            <a:r>
              <a:rPr lang="ru-RU" sz="2800" dirty="0" err="1"/>
              <a:t>Нуркова</a:t>
            </a:r>
            <a:r>
              <a:rPr lang="ru-RU" sz="2800" dirty="0"/>
              <a:t> В.В., Березанская Н.Б., 2005, с.129).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7102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68F455DB-E1ED-4ECD-854B-52145E0123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422149"/>
              </p:ext>
            </p:extLst>
          </p:nvPr>
        </p:nvGraphicFramePr>
        <p:xfrm>
          <a:off x="1978571" y="788275"/>
          <a:ext cx="9159767" cy="3476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214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23B152C-3459-4CBB-8542-4F78BE262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207" y="1455646"/>
            <a:ext cx="6319936" cy="41312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4B0BB3-F2E1-4936-977E-BCCF9E32AD4D}"/>
              </a:ext>
            </a:extLst>
          </p:cNvPr>
          <p:cNvSpPr txBox="1"/>
          <p:nvPr/>
        </p:nvSpPr>
        <p:spPr>
          <a:xfrm>
            <a:off x="503182" y="496613"/>
            <a:ext cx="1118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ПИРАМИДА ПОТРЕБНОСТЕЙ А. МАСЛОУ</a:t>
            </a:r>
          </a:p>
        </p:txBody>
      </p:sp>
    </p:spTree>
    <p:extLst>
      <p:ext uri="{BB962C8B-B14F-4D97-AF65-F5344CB8AC3E}">
        <p14:creationId xmlns:p14="http://schemas.microsoft.com/office/powerpoint/2010/main" val="196612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313</TotalTime>
  <Words>735</Words>
  <Application>Microsoft Office PowerPoint</Application>
  <PresentationFormat>Широкоэкранный</PresentationFormat>
  <Paragraphs>60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Palatino Linotype</vt:lpstr>
      <vt:lpstr>Галерея</vt:lpstr>
      <vt:lpstr>Мотивация участия подростков в социальной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 участия подростков в социальной деятельности</dc:title>
  <dc:creator>Melnikov Igor</dc:creator>
  <cp:lastModifiedBy>Оля</cp:lastModifiedBy>
  <cp:revision>12</cp:revision>
  <dcterms:created xsi:type="dcterms:W3CDTF">2020-04-13T07:38:50Z</dcterms:created>
  <dcterms:modified xsi:type="dcterms:W3CDTF">2020-04-13T13:13:44Z</dcterms:modified>
</cp:coreProperties>
</file>