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67" r:id="rId4"/>
    <p:sldId id="264" r:id="rId5"/>
    <p:sldId id="265" r:id="rId6"/>
    <p:sldId id="261" r:id="rId7"/>
    <p:sldId id="266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60"/>
  </p:normalViewPr>
  <p:slideViewPr>
    <p:cSldViewPr snapToGrid="0">
      <p:cViewPr varScale="1">
        <p:scale>
          <a:sx n="54" d="100"/>
          <a:sy n="54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8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7153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71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201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318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245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4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7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3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4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24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0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4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8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A53CB-FB06-4E63-B229-0C5D9720F32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70F1D7-C2F1-4388-8D4B-FC01C1BD2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150" y="2373631"/>
            <a:ext cx="8905301" cy="207778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социальной структуре информационного общества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7261" y="4920078"/>
            <a:ext cx="3294195" cy="172188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аботу выполнил</a:t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 9 класса «Е»</a:t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Земсков Александр</a:t>
            </a:r>
            <a:endPara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7933268" cy="4465320"/>
          </a:xfrm>
        </p:spPr>
        <p:txBody>
          <a:bodyPr>
            <a:no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исследования «Изменения в социальной структуре информационного общества» заключается в том, что в настоящее время, как никогда прежде, быстро развиваются технологии и применение робототехники в различных сферах человеческой жизни, что, в свою очередь, сказывается 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общества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1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Цели, задачи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1651"/>
          </a:xfrm>
        </p:spPr>
        <p:txBody>
          <a:bodyPr>
            <a:normAutofit fontScale="92500" lnSpcReduction="10000"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 – проанализировать, как скажется внедрение в нашу жизнь роботов на структуре общества.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адачи: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Проанализировать ситуацию с внедрением роботизированных систем в индустрию перевозок, а также в промышленность.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Оценить влияние роботов на производственные процессы.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Определить значение роботов для общества в будущем</a:t>
            </a:r>
            <a:endParaRPr lang="ru-RU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8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робототехники в 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автомобильной отрасли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54128"/>
            <a:ext cx="8596668" cy="388077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Современные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беспилотники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Польза для общества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«Мораль беспилотников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Отражение на структуре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513" y="2441985"/>
            <a:ext cx="3349014" cy="217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094" y="396240"/>
            <a:ext cx="9502986" cy="13208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Роботы 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промышленности и повседневной человеческой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094" y="2099629"/>
            <a:ext cx="8596668" cy="388077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Плюсы и минусы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влияние роботов на показатели производства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Отражение на структуре общества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2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013" y="1621151"/>
            <a:ext cx="9156779" cy="4788851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роботов в нашу жизнь в целом имеет довольно много положительных сторон – они с высокими скоростью и качеством выполняют рутинные работы вместо человека, заменяют человека при работе в опасных условиях. Однако существуют серьезные проблемы, решение которых необходимо найти</a:t>
            </a:r>
            <a:r>
              <a:rPr lang="az-Cyrl-AZ" sz="2200" dirty="0">
                <a:latin typeface="Arial" panose="020B0604020202020204" pitchFamily="34" charset="0"/>
                <a:cs typeface="Arial" panose="020B0604020202020204" pitchFamily="34" charset="0"/>
              </a:rPr>
              <a:t>. Это обеспечение безопасности, поиск другой сферы деятельности для людей, </a:t>
            </a:r>
            <a:r>
              <a:rPr lang="az-Cyrl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az-Cyrl-AZ" sz="2200" dirty="0">
                <a:latin typeface="Arial" panose="020B0604020202020204" pitchFamily="34" charset="0"/>
                <a:cs typeface="Arial" panose="020B0604020202020204" pitchFamily="34" charset="0"/>
              </a:rPr>
              <a:t>заменили роботами, изменение направлений в образовании.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az-Cyrl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Профессии, так или иначе связанные с роботами, будут становиться все более и более востребоваными.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тратификация – разделение общества на слои по разным признакам, будет изменяться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 мере внедрения роботов в нашу жизнь. </a:t>
            </a:r>
            <a:r>
              <a:rPr lang="az-Cyrl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az-Cyrl-AZ" sz="2200" dirty="0">
                <a:latin typeface="Arial" panose="020B0604020202020204" pitchFamily="34" charset="0"/>
                <a:cs typeface="Arial" panose="020B0604020202020204" pitchFamily="34" charset="0"/>
              </a:rPr>
              <a:t>, по моему мнению, и будет основным изменением в структуре </a:t>
            </a:r>
            <a:r>
              <a:rPr lang="az-Cyrl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информационного общества – общества будущего.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686" y="1662898"/>
            <a:ext cx="8596668" cy="388077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Журнал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«КомТранс»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Сайт, созданный Массачусетским Технологическим Институтом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Материалы Всемирного Экономического форума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Официальный сайт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ПАО «КамАЗ»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Департамента Транспорта США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476" y="1930400"/>
            <a:ext cx="1550281" cy="250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952" y="3041072"/>
            <a:ext cx="8461569" cy="86669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1180</TotalTime>
  <Words>293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Trebuchet MS</vt:lpstr>
      <vt:lpstr>Wingdings 3</vt:lpstr>
      <vt:lpstr>Грань</vt:lpstr>
      <vt:lpstr>Изменения в социальной структуре информационного общества</vt:lpstr>
      <vt:lpstr>Актуальность</vt:lpstr>
      <vt:lpstr>Цели, задачи</vt:lpstr>
      <vt:lpstr>Применение робототехники в автомобильной отрасли </vt:lpstr>
      <vt:lpstr>Роботы в промышленности и повседневной человеческой жизни</vt:lpstr>
      <vt:lpstr>Заключение</vt:lpstr>
      <vt:lpstr>Источники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социальной структуре информационного общества</dc:title>
  <dc:creator>Учетная запись Майкрософт</dc:creator>
  <cp:lastModifiedBy>Alexander Zamesov</cp:lastModifiedBy>
  <cp:revision>29</cp:revision>
  <dcterms:created xsi:type="dcterms:W3CDTF">2020-04-18T16:23:11Z</dcterms:created>
  <dcterms:modified xsi:type="dcterms:W3CDTF">2020-04-23T09:11:12Z</dcterms:modified>
</cp:coreProperties>
</file>