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2.xml" ContentType="application/xml"/>
  <Override PartName="/customXml/itemProps1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3587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63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63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920" y="409824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800" y="182556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880" y="182556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800" y="409824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880" y="409824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63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63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632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63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920" y="409824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63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63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63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920" y="409824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800" y="182556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880" y="182556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800" y="409824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880" y="4098240"/>
            <a:ext cx="33861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63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632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920" y="409824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920" y="1825560"/>
            <a:ext cx="5131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63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b08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436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FB33D1D-E432-4F4A-8B6E-8AE9BDB0748E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20.4.20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1200" y="6356520"/>
            <a:ext cx="27432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79A8774-953A-4E52-8198-B1D5A5FF765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b08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632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63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1ECABD6-5236-4541-8973-14099C91A9CC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20.4.20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1200" y="6356520"/>
            <a:ext cx="27432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E64E709-4703-4337-BCE1-E00CAA73EB3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7489080" y="2277720"/>
            <a:ext cx="4703400" cy="4579920"/>
          </a:xfrm>
          <a:custGeom>
            <a:avLst/>
            <a:gdLst/>
            <a:ahLst/>
            <a:rect l="l" t="t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7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TextShape 2"/>
          <p:cNvSpPr txBox="1"/>
          <p:nvPr/>
        </p:nvSpPr>
        <p:spPr>
          <a:xfrm>
            <a:off x="8022240" y="3232080"/>
            <a:ext cx="3852000" cy="1833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7783200" y="5242680"/>
            <a:ext cx="4330440" cy="682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8000"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Работу выполнила: Жукова Софья Андреевна 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Научный руководитель: Каменева Кира Дмитриевна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85" name="Line 4"/>
          <p:cNvSpPr/>
          <p:nvPr/>
        </p:nvSpPr>
        <p:spPr>
          <a:xfrm>
            <a:off x="9480960" y="5123520"/>
            <a:ext cx="935280" cy="0"/>
          </a:xfrm>
          <a:prstGeom prst="line">
            <a:avLst/>
          </a:prstGeom>
          <a:ln w="25560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6813360" y="30240"/>
            <a:ext cx="5472000" cy="6844680"/>
          </a:xfrm>
          <a:prstGeom prst="rect">
            <a:avLst/>
          </a:prstGeom>
          <a:ln>
            <a:noFill/>
          </a:ln>
        </p:spPr>
      </p:pic>
      <p:sp>
        <p:nvSpPr>
          <p:cNvPr id="87" name="TextShape 5"/>
          <p:cNvSpPr txBox="1"/>
          <p:nvPr/>
        </p:nvSpPr>
        <p:spPr>
          <a:xfrm>
            <a:off x="648000" y="504000"/>
            <a:ext cx="5832360" cy="950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2400" spc="-1" strike="noStrike">
                <a:latin typeface="Arial Black"/>
              </a:rPr>
              <a:t>Перспектива </a:t>
            </a:r>
            <a:r>
              <a:rPr b="0" lang="ru-RU" sz="2400" spc="-1" strike="noStrike">
                <a:latin typeface="Arial Black"/>
                <a:ea typeface="Times New Roman"/>
              </a:rPr>
              <a:t>развития феминизма в России</a:t>
            </a:r>
            <a:endParaRPr b="0" lang="ru-RU" sz="2400" spc="-1" strike="noStrike">
              <a:latin typeface="Arial Black"/>
            </a:endParaRPr>
          </a:p>
        </p:txBody>
      </p:sp>
      <p:sp>
        <p:nvSpPr>
          <p:cNvPr id="88" name="TextShape 6"/>
          <p:cNvSpPr txBox="1"/>
          <p:nvPr/>
        </p:nvSpPr>
        <p:spPr>
          <a:xfrm>
            <a:off x="3168000" y="3456000"/>
            <a:ext cx="3240360" cy="136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1" i="1" lang="ru-RU" sz="1800" spc="-1" strike="noStrike">
                <a:latin typeface="comic"/>
              </a:rPr>
              <a:t>Исследовательскую работу выполнила: </a:t>
            </a:r>
            <a:endParaRPr b="1" i="1" lang="ru-RU" sz="1800" spc="-1" strike="noStrike">
              <a:latin typeface="comic"/>
            </a:endParaRPr>
          </a:p>
          <a:p>
            <a:r>
              <a:rPr b="1" i="1" lang="ru-RU" sz="1800" spc="-1" strike="noStrike">
                <a:latin typeface="comic"/>
              </a:rPr>
              <a:t>Буй Бао Чау</a:t>
            </a:r>
            <a:endParaRPr b="1" i="1" lang="ru-RU" sz="1800" spc="-1" strike="noStrike">
              <a:latin typeface="comic"/>
            </a:endParaRPr>
          </a:p>
          <a:p>
            <a:r>
              <a:rPr b="1" i="1" lang="ru-RU" sz="1800" spc="-1" strike="noStrike">
                <a:latin typeface="comic"/>
              </a:rPr>
              <a:t>Научный руководитель: </a:t>
            </a:r>
            <a:endParaRPr b="1" i="1" lang="ru-RU" sz="1800" spc="-1" strike="noStrike">
              <a:latin typeface="comic"/>
            </a:endParaRPr>
          </a:p>
          <a:p>
            <a:r>
              <a:rPr b="1" i="1" lang="ru-RU" sz="1800" spc="-1" strike="noStrike">
                <a:latin typeface="comic"/>
              </a:rPr>
              <a:t>Кондрашова Ю.Н.</a:t>
            </a:r>
            <a:endParaRPr b="1" i="1" lang="ru-RU" sz="1800" spc="-1" strike="noStrike">
              <a:latin typeface="com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-95760" y="365040"/>
            <a:ext cx="121928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49" strike="noStrike">
                <a:solidFill>
                  <a:srgbClr val="fefefd"/>
                </a:solidFill>
                <a:latin typeface="Trebuchet MS"/>
              </a:rPr>
              <a:t>Феминизм</a:t>
            </a:r>
            <a:endParaRPr b="0" lang="en-US" sz="4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1008000" y="1440000"/>
            <a:ext cx="105163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r>
              <a:rPr b="0" lang="en-US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Феминизм — общественно-политическое движение, целью которого является предоставление женщинам всей полноты гражданских прав. В широком смысле — стремление к равноправию женщин с мужчинами во всех сферах общества. В узком смысле — женское движение, целью которого является устранение дискриминации женщин и уравнение их в правах с мужчинами.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838080" y="1806120"/>
            <a:ext cx="10516320" cy="42220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2000"/>
          </a:bodyPr>
          <a:p>
            <a:pPr algn="just">
              <a:lnSpc>
                <a:spcPct val="115000"/>
              </a:lnSpc>
              <a:spcAft>
                <a:spcPts val="1001"/>
              </a:spcAft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Исследован вопрос о том, имеет ли место на сегодняшний день ущемление прав женщин в России. Выявлено, что наиболее остро дискриминация и ущемление прав женщин проявляется в трудовой и профессиональной сфере. Также сохраняется значительный гендерный дисбаланс, проявляющийся в неравномерном распределении домашних обязанностей между мужчинами и женщинами. Традиционно актуальной для России остается проблема домашнего насилия в отношении женщин.</a:t>
            </a:r>
            <a:endParaRPr b="0" lang="en-US" sz="28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1"/>
              </a:spcAft>
            </a:pPr>
            <a:endParaRPr b="0" lang="en-US" sz="28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Таким образом, у идей феминизма, как движения за равноправие и защиту прав женщин, еще много перспектив и возможностей для развития. Что касается именно России, то обществу необходимо преодолевать связанные с феминизмом предрассудки и активно принимать, внедрять и реализовывать идеи феминизма в жизнь.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2880000" y="360000"/>
            <a:ext cx="6480720" cy="1239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Перспектива развития феминизма в России</a:t>
            </a:r>
            <a:endParaRPr b="0" lang="ru-RU" sz="3200" spc="-1" strike="noStrike">
              <a:solidFill>
                <a:srgbClr val="ffffff"/>
              </a:solidFill>
              <a:latin typeface="Arial Blac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0" y="18360"/>
            <a:ext cx="121928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ffffff"/>
                </a:solidFill>
                <a:latin typeface="Times New Roman"/>
              </a:rPr>
              <a:t>Библиография: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838080" y="1119600"/>
            <a:ext cx="10516320" cy="5462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57200" indent="-228600" algn="just">
              <a:lnSpc>
                <a:spcPct val="115000"/>
              </a:lnSpc>
              <a:spcAft>
                <a:spcPts val="1001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1. Чимаманда Нгози Адичи – «Дискуссия о равенстве полов» 2020г.</a:t>
            </a:r>
            <a:endParaRPr b="0" lang="en-US" sz="20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228600" algn="just">
              <a:lnSpc>
                <a:spcPct val="115000"/>
              </a:lnSpc>
              <a:spcAft>
                <a:spcPts val="1001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2. Чимаманда  Нгози  Адичи  – «Манифест. От женщины к женщине» 2019г.</a:t>
            </a:r>
            <a:endParaRPr b="0" lang="en-US" sz="20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228600" algn="just">
              <a:lnSpc>
                <a:spcPct val="115000"/>
              </a:lnSpc>
              <a:spcAft>
                <a:spcPts val="1001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3. Симона де Бовуар – «Второй пол» 1949г.</a:t>
            </a:r>
            <a:endParaRPr b="0" lang="en-US" sz="20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228600">
              <a:lnSpc>
                <a:spcPct val="108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4. Дорис Лессинг – «Золотая тетрадь» 1962г.</a:t>
            </a:r>
            <a:endParaRPr b="0" lang="en-US" sz="20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228600">
              <a:lnSpc>
                <a:spcPct val="108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5. https://dic.academic.ru/dic.nsf/ruwiki/15040</a:t>
            </a:r>
            <a:endParaRPr b="0" lang="en-US" sz="20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228600">
              <a:lnSpc>
                <a:spcPct val="108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6. http://tolkslovar.ru/f813.html</a:t>
            </a:r>
            <a:endParaRPr b="0" lang="en-US" sz="20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228600">
              <a:lnSpc>
                <a:spcPct val="108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7. http://feminism-russia.ru/</a:t>
            </a:r>
            <a:endParaRPr b="0" lang="en-US" sz="20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228600">
              <a:lnSpc>
                <a:spcPct val="108000"/>
              </a:lnSpc>
              <a:spcAft>
                <a:spcPts val="799"/>
              </a:spcAft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  <a:ea typeface="Times New Roman"/>
              </a:rPr>
              <a:t>8.https://thequestion.ru/questions/480318/kakaia_glavnaia_problema_feminizma_v_dc2b0a95</a:t>
            </a:r>
            <a:endParaRPr b="0" lang="en-US" sz="20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228600" algn="just">
              <a:lnSpc>
                <a:spcPct val="115000"/>
              </a:lnSpc>
              <a:spcAft>
                <a:spcPts val="1001"/>
              </a:spcAft>
            </a:pPr>
            <a:endParaRPr b="0" lang="en-US" sz="2000" spc="-1" strike="noStrike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1105560"/>
            <a:ext cx="4204080" cy="1342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-5048640" y="4092480"/>
            <a:ext cx="2781360" cy="1325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0" y="-3240"/>
            <a:ext cx="12193200" cy="6857640"/>
          </a:xfrm>
          <a:prstGeom prst="rect">
            <a:avLst/>
          </a:prstGeom>
          <a:ln>
            <a:noFill/>
          </a:ln>
        </p:spPr>
      </p:pic>
      <p:sp>
        <p:nvSpPr>
          <p:cNvPr id="92" name="TextShape 3"/>
          <p:cNvSpPr txBox="1"/>
          <p:nvPr/>
        </p:nvSpPr>
        <p:spPr>
          <a:xfrm>
            <a:off x="720000" y="504000"/>
            <a:ext cx="7560000" cy="66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i="1" lang="ru-RU" sz="3200" spc="-1" strike="noStrike">
                <a:latin typeface="Arial Black"/>
              </a:rPr>
              <a:t>Спасибо за просмотр</a:t>
            </a:r>
            <a:endParaRPr b="0" i="1" lang="ru-RU" sz="3200" spc="-1" strike="noStrike">
              <a:latin typeface="Arial Blac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1193040"/>
            <a:ext cx="1051632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49" strike="noStrike">
                <a:solidFill>
                  <a:srgbClr val="fefefd"/>
                </a:solidFill>
                <a:latin typeface="Times New Roman"/>
              </a:rPr>
              <a:t>Актуальность: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38080" y="2518200"/>
            <a:ext cx="10516320" cy="1638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Феминизм- это уверенно развивающееся сегодня общественное движение, целью которого является - сохранение гендерного равноправия. В связи с этим, научно-исследовательский интерес представляет изучение специфических особенностей развития феминизма в России.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0" y="1570320"/>
            <a:ext cx="121928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49" strike="noStrike">
                <a:solidFill>
                  <a:srgbClr val="fefefd"/>
                </a:solidFill>
                <a:latin typeface="Times New Roman"/>
              </a:rPr>
              <a:t>Цель: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838080" y="2895840"/>
            <a:ext cx="10516320" cy="1065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Выявить перспективу развития феминизма в России.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2716640" y="4435200"/>
            <a:ext cx="2329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0" y="1651680"/>
            <a:ext cx="121928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49" strike="noStrike">
                <a:solidFill>
                  <a:srgbClr val="fefefd"/>
                </a:solidFill>
                <a:latin typeface="Times New Roman"/>
              </a:rPr>
              <a:t>Предмет исследования: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838080" y="3087000"/>
            <a:ext cx="10516320" cy="683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Научные статьи, интервью, художественная литература.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12707280" y="4010040"/>
            <a:ext cx="2329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0" y="1564920"/>
            <a:ext cx="121928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49" strike="noStrike">
                <a:solidFill>
                  <a:srgbClr val="fefefd"/>
                </a:solidFill>
                <a:latin typeface="Times New Roman"/>
              </a:rPr>
              <a:t>Объект исследования: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838080" y="2890440"/>
            <a:ext cx="10516320" cy="1076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Представители современного феминизма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0" y="1618200"/>
            <a:ext cx="121928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49" strike="noStrike">
                <a:solidFill>
                  <a:srgbClr val="fefefd"/>
                </a:solidFill>
                <a:latin typeface="Times New Roman"/>
              </a:rPr>
              <a:t>Гипотеза: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838080" y="2943720"/>
            <a:ext cx="10516320" cy="9702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В России существует и процветает фактическое неравенство и различные формы дискриминации и нарушение прав женщин, соответственно имеет место быть и феминизм.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0" y="811800"/>
            <a:ext cx="12192840" cy="7084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37000"/>
          </a:bodyPr>
          <a:p>
            <a:pPr algn="ctr">
              <a:lnSpc>
                <a:spcPct val="90000"/>
              </a:lnSpc>
            </a:pPr>
            <a:r>
              <a:rPr b="1" lang="en-US" sz="4400" spc="49" strike="noStrike">
                <a:solidFill>
                  <a:srgbClr val="fefefd"/>
                </a:solidFill>
                <a:latin typeface="Times New Roman"/>
              </a:rPr>
              <a:t>Задачи исследования:</a:t>
            </a:r>
            <a:br/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2501280" y="1253160"/>
            <a:ext cx="718992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1. Раскрыть научное понятие феминизма.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2. Найти и определить разные устойчивые мнения и стереотипы негативного характера вокруг феминизма.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3. Обозначить проблемы, с которыми сталкивается в России.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4. Выявить перспективу развития феминизма в России.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db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0" y="365040"/>
            <a:ext cx="121928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49" strike="noStrike">
                <a:solidFill>
                  <a:srgbClr val="fefefd"/>
                </a:solidFill>
                <a:latin typeface="Times New Roman"/>
              </a:rPr>
              <a:t>Содержание: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1337760" y="1527840"/>
            <a:ext cx="105163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6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Введение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 История феминизма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1.1 Научное понятие феминизма.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1.2 Стереотипы вокруг феминизма.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1.3 Развитие феминизма в Мире.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II Феминизм в России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2.1 Проблемы, с которыми сталкивается феминизм в России.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2.2 Примеры деятельности феминисток в России.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2.3 Перспектива развития феминизма в России.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Заключение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.</a:t>
            </a:r>
            <a:br/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5571571E14918459CD637C20638E297" ma:contentTypeVersion="13" ma:contentTypeDescription="Создание документа." ma:contentTypeScope="" ma:versionID="98dc3962f857b72ee7fa06a0bc132bbd">
  <xsd:schema xmlns:xsd="http://www.w3.org/2001/XMLSchema" xmlns:xs="http://www.w3.org/2001/XMLSchema" xmlns:p="http://schemas.microsoft.com/office/2006/metadata/properties" xmlns:ns3="6d9360f8-e3e6-4124-aa73-8ba7e6f46974" xmlns:ns4="6033f207-43ed-4664-9fc6-f49d53eec566" targetNamespace="http://schemas.microsoft.com/office/2006/metadata/properties" ma:root="true" ma:fieldsID="e7655e67d9d10815ec717f7a18ff89ee" ns3:_="" ns4:_="">
    <xsd:import namespace="6d9360f8-e3e6-4124-aa73-8ba7e6f46974"/>
    <xsd:import namespace="6033f207-43ed-4664-9fc6-f49d53eec5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60f8-e3e6-4124-aa73-8ba7e6f469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3f207-43ed-4664-9fc6-f49d53eec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032A65-225E-4490-817E-3621069575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60f8-e3e6-4124-aa73-8ba7e6f46974"/>
    <ds:schemaRef ds:uri="6033f207-43ed-4664-9fc6-f49d53eec5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A6384B-245A-47B7-8D7D-7D7DD7908D6C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6033f207-43ed-4664-9fc6-f49d53eec566"/>
    <ds:schemaRef ds:uri="6d9360f8-e3e6-4124-aa73-8ba7e6f4697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414A1C1-B333-4D98-A844-B50CE98D57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Application>Trio_Office/6.2.8.2$Windows_x86 LibreOffice_project/</Application>
  <Words>680</Words>
  <Paragraphs>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2020-04-13T18:13:52Z</dcterms:created>
  <dc:creator>Svetlana Zhukova</dc:creator>
  <dc:description/>
  <dc:language>ru-RU</dc:language>
  <cp:lastModifiedBy/>
  <dcterms:modified xsi:type="dcterms:W3CDTF">2020-04-20T20:36:38Z</dcterms:modified>
  <cp:revision>2</cp:revision>
  <dc:subject/>
  <dc:title>Импрессионизм как художественный метод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