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81" r:id="rId5"/>
    <p:sldId id="269" r:id="rId6"/>
    <p:sldId id="266" r:id="rId7"/>
    <p:sldId id="270" r:id="rId8"/>
    <p:sldId id="271" r:id="rId9"/>
    <p:sldId id="272" r:id="rId10"/>
    <p:sldId id="273" r:id="rId11"/>
    <p:sldId id="268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52BE-C020-43E2-9D49-8AEB657753D1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CC7F-175B-49FB-9D68-97189E98A7E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52BE-C020-43E2-9D49-8AEB657753D1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CC7F-175B-49FB-9D68-97189E98A7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52BE-C020-43E2-9D49-8AEB657753D1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CC7F-175B-49FB-9D68-97189E98A7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52BE-C020-43E2-9D49-8AEB657753D1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CC7F-175B-49FB-9D68-97189E98A7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52BE-C020-43E2-9D49-8AEB657753D1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CC7F-175B-49FB-9D68-97189E98A7E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52BE-C020-43E2-9D49-8AEB657753D1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CC7F-175B-49FB-9D68-97189E98A7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52BE-C020-43E2-9D49-8AEB657753D1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CC7F-175B-49FB-9D68-97189E98A7E5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52BE-C020-43E2-9D49-8AEB657753D1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CC7F-175B-49FB-9D68-97189E98A7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52BE-C020-43E2-9D49-8AEB657753D1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CC7F-175B-49FB-9D68-97189E98A7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52BE-C020-43E2-9D49-8AEB657753D1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CC7F-175B-49FB-9D68-97189E98A7E5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52BE-C020-43E2-9D49-8AEB657753D1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CC7F-175B-49FB-9D68-97189E98A7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A35252BE-C020-43E2-9D49-8AEB657753D1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B4ACC7F-175B-49FB-9D68-97189E98A7E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История  Российской армии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Неповинных.Н.И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49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6781800" cy="1600200"/>
          </a:xfrm>
        </p:spPr>
        <p:txBody>
          <a:bodyPr/>
          <a:lstStyle/>
          <a:p>
            <a:r>
              <a:rPr lang="ru-RU" dirty="0" smtClean="0"/>
              <a:t>При </a:t>
            </a:r>
            <a:r>
              <a:rPr lang="ru-RU" dirty="0"/>
              <a:t> Николае </a:t>
            </a:r>
            <a:r>
              <a:rPr lang="en-US" dirty="0"/>
              <a:t>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348880"/>
            <a:ext cx="7543800" cy="3886200"/>
          </a:xfrm>
        </p:spPr>
        <p:txBody>
          <a:bodyPr/>
          <a:lstStyle/>
          <a:p>
            <a:r>
              <a:rPr lang="ru-RU" dirty="0"/>
              <a:t>С 1834 </a:t>
            </a:r>
            <a:r>
              <a:rPr lang="ru-RU" dirty="0" smtClean="0"/>
              <a:t>года </a:t>
            </a:r>
            <a:r>
              <a:rPr lang="ru-RU" dirty="0"/>
              <a:t> солдат увольнялся в </a:t>
            </a:r>
            <a:r>
              <a:rPr lang="ru-RU" dirty="0" smtClean="0"/>
              <a:t>бессрочный </a:t>
            </a:r>
            <a:r>
              <a:rPr lang="ru-RU" dirty="0"/>
              <a:t>отпуск </a:t>
            </a:r>
            <a:r>
              <a:rPr lang="ru-RU" dirty="0" smtClean="0"/>
              <a:t> </a:t>
            </a:r>
            <a:r>
              <a:rPr lang="ru-RU" dirty="0"/>
              <a:t>по истечении 20 лет службы. С 1839 по 1859 год срок службы сократился с 19 до 12 лет, предельный возраст рекрута — с 35 лет до 40.</a:t>
            </a:r>
          </a:p>
        </p:txBody>
      </p:sp>
    </p:spTree>
    <p:extLst>
      <p:ext uri="{BB962C8B-B14F-4D97-AF65-F5344CB8AC3E}">
        <p14:creationId xmlns:p14="http://schemas.microsoft.com/office/powerpoint/2010/main" val="57772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Глава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413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Советский период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Первоначально служба в Красной армии была объявлена добровольной. Необходимость сохранить власть в ходе разгоравшейся Гражданской войны уже в 1918 году привела большевиков к решению о восстановлении воинской обязанности на контролируемой ими территории.</a:t>
            </a:r>
          </a:p>
          <a:p>
            <a:r>
              <a:rPr lang="ru-RU" dirty="0"/>
              <a:t>Всеобщая </a:t>
            </a:r>
            <a:r>
              <a:rPr lang="ru-RU" i="1" dirty="0"/>
              <a:t>воинская обязанность</a:t>
            </a:r>
            <a:r>
              <a:rPr lang="ru-RU" dirty="0"/>
              <a:t>, установленная советским законодательством после гражданской войны, проистекала из конституционного положения, определяющего, что защита Отечества есть священный долг каждого гражданина СССР, а военная служба в рядах ВС СССР — почётная обязанность советских граждан (ст. 62 и 63 Конституции СССР). Законодательство о всеобщей воинской обязанности прошло в своём развитии несколько этапов. Отражая потребности укрепления обороны страны, оно развивалось от добровольчества к обязательной военной службе и от неё — ко всеобщей воинской обязанности.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3189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484784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556792"/>
            <a:ext cx="7543800" cy="388620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Всеобщая </a:t>
            </a:r>
            <a:r>
              <a:rPr lang="ru-RU" i="1" dirty="0"/>
              <a:t>воинская обязанность</a:t>
            </a:r>
            <a:r>
              <a:rPr lang="ru-RU" dirty="0"/>
              <a:t> характеризовалась следующими основными чертами: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1)она </a:t>
            </a:r>
            <a:r>
              <a:rPr lang="ru-RU" dirty="0"/>
              <a:t>распространялась лишь на советских граждан</a:t>
            </a:r>
            <a:r>
              <a:rPr lang="ru-RU" dirty="0" smtClean="0"/>
              <a:t>;</a:t>
            </a:r>
          </a:p>
          <a:p>
            <a:r>
              <a:rPr lang="ru-RU" dirty="0" smtClean="0"/>
              <a:t>2)</a:t>
            </a:r>
            <a:r>
              <a:rPr lang="ru-RU" dirty="0"/>
              <a:t> после 1939 года являлась всеобщей: призыву на военную службу подлежали все мужчины — граждане СССР; не призывались лишь лица, отбывающие уголовное наказание, и лица, в отношении которых велось следствие или уголовное дело рассматривалось судом (в соответствии с принятым в 1925 году Законом об обязательной военной службе в армию не призывают детей бывших дворян, купцов, офицеров старой армии, священников, фабрикантов, казаков, раскулаченных. Призыв в армию детей казаков был разрешен в 1935 году);</a:t>
            </a:r>
          </a:p>
        </p:txBody>
      </p:sp>
    </p:spTree>
    <p:extLst>
      <p:ext uri="{BB962C8B-B14F-4D97-AF65-F5344CB8AC3E}">
        <p14:creationId xmlns:p14="http://schemas.microsoft.com/office/powerpoint/2010/main" val="2656672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911552"/>
          </a:xfrm>
        </p:spPr>
        <p:txBody>
          <a:bodyPr/>
          <a:lstStyle/>
          <a:p>
            <a:r>
              <a:rPr lang="ru-RU" dirty="0" smtClean="0"/>
              <a:t>3)</a:t>
            </a:r>
            <a:r>
              <a:rPr lang="ru-RU" dirty="0"/>
              <a:t> являлась личной и равной для всех: не допускалась замена призывника другим лицом: за уклонение от призыва или от выполнения обязанностей военной службы виновные несли </a:t>
            </a:r>
            <a:r>
              <a:rPr lang="ru-RU" dirty="0" smtClean="0"/>
              <a:t>уголовную </a:t>
            </a:r>
            <a:r>
              <a:rPr lang="ru-RU" dirty="0"/>
              <a:t>ответственность</a:t>
            </a:r>
            <a:r>
              <a:rPr lang="ru-RU" dirty="0" smtClean="0"/>
              <a:t>;</a:t>
            </a:r>
          </a:p>
          <a:p>
            <a:r>
              <a:rPr lang="ru-RU" dirty="0"/>
              <a:t>имела ограничения во времени: законом точно были установлены сроки действительной военной службы, количество и продолжительность учебных сборов и предельный возраст состояния в запасе;</a:t>
            </a:r>
          </a:p>
        </p:txBody>
      </p:sp>
    </p:spTree>
    <p:extLst>
      <p:ext uri="{BB962C8B-B14F-4D97-AF65-F5344CB8AC3E}">
        <p14:creationId xmlns:p14="http://schemas.microsoft.com/office/powerpoint/2010/main" val="2737050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983560"/>
          </a:xfrm>
        </p:spPr>
        <p:txBody>
          <a:bodyPr/>
          <a:lstStyle/>
          <a:p>
            <a:r>
              <a:rPr lang="ru-RU" dirty="0"/>
              <a:t>Воинская обязанность по советскому законодательству осуществлялась в следующих основных формах:</a:t>
            </a:r>
          </a:p>
          <a:p>
            <a:r>
              <a:rPr lang="ru-RU" dirty="0"/>
              <a:t>служба в рядах ВС СССР в течение установленных законом сроков;</a:t>
            </a:r>
          </a:p>
          <a:p>
            <a:r>
              <a:rPr lang="ru-RU" dirty="0"/>
              <a:t>работа и служба в качестве военных строителей;</a:t>
            </a:r>
          </a:p>
          <a:p>
            <a:r>
              <a:rPr lang="ru-RU" dirty="0"/>
              <a:t>прохождение учебных, поверочных сборов и переподготовки в период состояния в запасе ВС СССР;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27521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Глава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62604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013176"/>
            <a:ext cx="6781800" cy="1159024"/>
          </a:xfrm>
        </p:spPr>
        <p:txBody>
          <a:bodyPr/>
          <a:lstStyle/>
          <a:p>
            <a:r>
              <a:rPr lang="ru-RU" dirty="0" smtClean="0"/>
              <a:t>В период РФ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476672"/>
            <a:ext cx="8058472" cy="482453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 1998 году был введён новый закон «О воинской обязанности и военной службе». За уклонение от призыва на военную службу предусмотрена уголовная ответственность по части 1 статье 328 УК РФ — штраф до 200 тыс. рублей, лишение свободы до 2 лет, арест или принудительные работы. Последние два вида наказания в России на практике не применяются. Поскольку лишение свободы не назначается в РФ, если преступление небольшой тяжести совершено впервые без отягчающих обстоятельств, то на практике по статье 328 УК РФ выписывают штрафы. В 2014 году по официальной судебной статистике по статье 328 УК РФ осуждены всеми судами России 790 </a:t>
            </a:r>
            <a:r>
              <a:rPr lang="ru-RU" dirty="0" smtClean="0"/>
              <a:t>человек. </a:t>
            </a:r>
            <a:r>
              <a:rPr lang="ru-RU" dirty="0"/>
              <a:t>Реальное лишение свободы в 2014 году по данному составу не назначено </a:t>
            </a:r>
            <a:r>
              <a:rPr lang="ru-RU" dirty="0" smtClean="0"/>
              <a:t>никому. </a:t>
            </a:r>
            <a:r>
              <a:rPr lang="ru-RU" dirty="0"/>
              <a:t>Большинство приговоренных (512 человек) получили штрафы до 25 тыс. рублей, ещё 248 человек — штрафы от 25 тыс. до 100 тыс. рублей и только 5 лиц — свыше 100 тыс. </a:t>
            </a:r>
            <a:r>
              <a:rPr lang="ru-RU" dirty="0" smtClean="0"/>
              <a:t>рублей.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12093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8274496" cy="5479504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 2012 году группой депутатов ГД во главе с заместителем председателя комитета по делам СНГ </a:t>
            </a:r>
            <a:r>
              <a:rPr lang="ru-RU" dirty="0" smtClean="0"/>
              <a:t>Татьяной </a:t>
            </a:r>
            <a:r>
              <a:rPr lang="ru-RU" dirty="0" err="1"/>
              <a:t>Москальковой</a:t>
            </a:r>
            <a:r>
              <a:rPr lang="ru-RU" dirty="0"/>
              <a:t> был разработан проект Закона «О срочной военной службе для женщин», однако он не был принят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В марте 2019 года Государственная Дума ФС РФ приняла во втором чтении список поправок в закон «О воинской обязанности и военной службе», существенно расширяющий перечень оснований для отсрочки от призыва на военную </a:t>
            </a:r>
            <a:r>
              <a:rPr lang="ru-RU" dirty="0" smtClean="0"/>
              <a:t>службу</a:t>
            </a:r>
            <a:endParaRPr lang="ru-RU" dirty="0"/>
          </a:p>
          <a:p>
            <a:r>
              <a:rPr lang="ru-RU" dirty="0"/>
              <a:t>«Итого граждане, которые выбрали высшее профессиональное образование, могут воспользоваться четырьмя отсрочками от призыва на военную службу. Первый раз — в школе, второй раз — при обучении на подготовительном отделении, третий раз — при обучении по программам </a:t>
            </a:r>
            <a:r>
              <a:rPr lang="ru-RU" dirty="0" err="1"/>
              <a:t>бакалавриата</a:t>
            </a:r>
            <a:r>
              <a:rPr lang="ru-RU" dirty="0"/>
              <a:t> и </a:t>
            </a:r>
            <a:r>
              <a:rPr lang="ru-RU" dirty="0" err="1"/>
              <a:t>специалитета</a:t>
            </a:r>
            <a:r>
              <a:rPr lang="ru-RU" dirty="0"/>
              <a:t>, четвертый раз — при обучении по программам магистратуры» (Первый заместитель председателя комитета ГД ФС РФ по обороне Андрей </a:t>
            </a:r>
            <a:r>
              <a:rPr lang="ru-RU" dirty="0" err="1"/>
              <a:t>Красов</a:t>
            </a:r>
            <a:r>
              <a:rPr lang="ru-RU" dirty="0" smtClean="0"/>
              <a:t>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65882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Таким образом можно понять, что срочная служба в армии улучшается в сторону военнослужащих  и может полностью перейти на контрактную службу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2859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Как и все, наверное, в </a:t>
            </a:r>
            <a:r>
              <a:rPr lang="ru-RU" dirty="0" smtClean="0"/>
              <a:t>России, </a:t>
            </a:r>
            <a:r>
              <a:rPr lang="ru-RU" dirty="0"/>
              <a:t>я заметил, что с </a:t>
            </a:r>
            <a:r>
              <a:rPr lang="ru-RU" dirty="0" smtClean="0"/>
              <a:t>годами армия меняется в лучшую сторону, благодаря новым законам, науке и финансированием, но многие хотят знать какая была раньше срочная служба в Российской армии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350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На основание изложенного я сформировал цель работы-Изучить историю в срочной Российской армии. Для достижения цели были поставлены следующие задачи</a:t>
            </a:r>
            <a:r>
              <a:rPr lang="en-US" dirty="0" smtClean="0"/>
              <a:t>:</a:t>
            </a:r>
            <a:endParaRPr lang="ru-RU" dirty="0"/>
          </a:p>
          <a:p>
            <a:r>
              <a:rPr lang="ru-RU" dirty="0" smtClean="0"/>
              <a:t>1)Изучить историю воинскую обязанность</a:t>
            </a:r>
            <a:endParaRPr lang="ru-RU" dirty="0"/>
          </a:p>
          <a:p>
            <a:r>
              <a:rPr lang="ru-RU" dirty="0" smtClean="0"/>
              <a:t> Российской империи </a:t>
            </a:r>
          </a:p>
          <a:p>
            <a:r>
              <a:rPr lang="ru-RU" dirty="0" smtClean="0"/>
              <a:t>2)Изучить историю воинскую </a:t>
            </a:r>
            <a:r>
              <a:rPr lang="ru-RU" dirty="0"/>
              <a:t>обязанность</a:t>
            </a:r>
          </a:p>
          <a:p>
            <a:r>
              <a:rPr lang="ru-RU" dirty="0" smtClean="0"/>
              <a:t>СССР</a:t>
            </a:r>
          </a:p>
          <a:p>
            <a:r>
              <a:rPr lang="ru-RU" dirty="0"/>
              <a:t>3) Изучить историю </a:t>
            </a:r>
            <a:r>
              <a:rPr lang="ru-RU" dirty="0" smtClean="0"/>
              <a:t>воинскую </a:t>
            </a:r>
            <a:r>
              <a:rPr lang="ru-RU" dirty="0"/>
              <a:t>обязанность</a:t>
            </a:r>
          </a:p>
          <a:p>
            <a:r>
              <a:rPr lang="ru-RU" dirty="0" smtClean="0"/>
              <a:t>РФ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9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проекта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Сравнительный анализ срочной службы России с 18 века по настоящее время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0687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Глава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682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331640" y="692696"/>
            <a:ext cx="6781800" cy="1600200"/>
          </a:xfrm>
        </p:spPr>
        <p:txBody>
          <a:bodyPr/>
          <a:lstStyle/>
          <a:p>
            <a:r>
              <a:rPr lang="ru-RU" dirty="0" smtClean="0"/>
              <a:t>При Петре</a:t>
            </a:r>
            <a:r>
              <a:rPr lang="en-US" dirty="0"/>
              <a:t> </a:t>
            </a:r>
            <a:r>
              <a:rPr lang="ru-RU" dirty="0" smtClean="0"/>
              <a:t>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276872"/>
            <a:ext cx="7543800" cy="388620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Регулярная русская армия, основанная на обязательной службе дворян и сборе даточных людей, так называемых рекрутов, возникла при императоре Петре </a:t>
            </a:r>
            <a:r>
              <a:rPr lang="ru-RU" dirty="0" smtClean="0"/>
              <a:t>I.</a:t>
            </a:r>
            <a:r>
              <a:rPr lang="ru-RU" dirty="0"/>
              <a:t> Его Указ «О приеме в службу в солдаты из всяких вольных людей» (1699) положил начало наборам в новую армию. В Указе от 20 февраля 1705 г. впервые упомянут термин «рекрут», срок службы которого установил Пётр I — «доколе силы и здоровье позволят». Рекрутская система прочно закрепила сословный принцип организации армии: солдатский состав набирался из крестьян и мещан, а офицерский — из дворян. Каждая сельская или мещанская община обязывалась предоставить в армию мужчину в возрасте от 20 до 35 лет с определённого числа (чаще 20) дворов.</a:t>
            </a:r>
          </a:p>
        </p:txBody>
      </p:sp>
    </p:spTree>
    <p:extLst>
      <p:ext uri="{BB962C8B-B14F-4D97-AF65-F5344CB8AC3E}">
        <p14:creationId xmlns:p14="http://schemas.microsoft.com/office/powerpoint/2010/main" val="8996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6781800" cy="1600200"/>
          </a:xfrm>
        </p:spPr>
        <p:txBody>
          <a:bodyPr/>
          <a:lstStyle/>
          <a:p>
            <a:r>
              <a:rPr lang="ru-RU" dirty="0" smtClean="0"/>
              <a:t>При Анне </a:t>
            </a:r>
            <a:r>
              <a:rPr lang="ru-RU" dirty="0"/>
              <a:t>Иоанновны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492896"/>
            <a:ext cx="7543800" cy="3886200"/>
          </a:xfrm>
        </p:spPr>
        <p:txBody>
          <a:bodyPr>
            <a:normAutofit/>
          </a:bodyPr>
          <a:lstStyle/>
          <a:p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/>
              <a:t>1732 </a:t>
            </a:r>
            <a:r>
              <a:rPr lang="ru-RU" dirty="0" smtClean="0"/>
              <a:t>году </a:t>
            </a:r>
            <a:r>
              <a:rPr lang="ru-RU" dirty="0"/>
              <a:t>президент Военной коллегии Миних утвердил набор рекрутов в возрасте от 15 до 30 лет по жребию. Он предложил ограничить срок службы всем вообще нижним чинам до 10 лет. Более того, крестьяне-военнослужащие могли быть произведены в офицеры и таким образом получить дворянство. Кроме того, в 1736 г. вышло указание, разрешающее единственным в семье сыновьям не служить в армии, а одному из братьев избежать рекрутчины.</a:t>
            </a:r>
          </a:p>
        </p:txBody>
      </p:sp>
    </p:spTree>
    <p:extLst>
      <p:ext uri="{BB962C8B-B14F-4D97-AF65-F5344CB8AC3E}">
        <p14:creationId xmlns:p14="http://schemas.microsoft.com/office/powerpoint/2010/main" val="146719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6781800" cy="1600200"/>
          </a:xfrm>
        </p:spPr>
        <p:txBody>
          <a:bodyPr/>
          <a:lstStyle/>
          <a:p>
            <a:r>
              <a:rPr lang="ru-RU" dirty="0" smtClean="0"/>
              <a:t>При </a:t>
            </a:r>
            <a:r>
              <a:rPr lang="ru-RU" u="sng" dirty="0" smtClean="0"/>
              <a:t>Петре </a:t>
            </a:r>
            <a:r>
              <a:rPr lang="en-US" u="sng" dirty="0"/>
              <a:t>III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348880"/>
            <a:ext cx="7543800" cy="3886200"/>
          </a:xfrm>
        </p:spPr>
        <p:txBody>
          <a:bodyPr/>
          <a:lstStyle/>
          <a:p>
            <a:r>
              <a:rPr lang="ru-RU" dirty="0"/>
              <a:t>В 1762 </a:t>
            </a:r>
            <a:r>
              <a:rPr lang="ru-RU" dirty="0" smtClean="0"/>
              <a:t>г</a:t>
            </a:r>
            <a:r>
              <a:rPr lang="ru-RU" dirty="0"/>
              <a:t>  установил срок службы в армии — 25 лет. При этом от воинской повинности были освобождены сперва </a:t>
            </a:r>
            <a:r>
              <a:rPr lang="ru-RU" dirty="0" smtClean="0"/>
              <a:t>дворяне, </a:t>
            </a:r>
            <a:r>
              <a:rPr lang="ru-RU" dirty="0"/>
              <a:t>затем купцы, почётные граждане, духовное сословие, так что тяжесть её в итоге легла исключительно на </a:t>
            </a:r>
            <a:r>
              <a:rPr lang="ru-RU" dirty="0" smtClean="0"/>
              <a:t>крестьян</a:t>
            </a:r>
            <a:r>
              <a:rPr lang="ru-RU" dirty="0"/>
              <a:t> </a:t>
            </a:r>
            <a:r>
              <a:rPr lang="ru-RU" dirty="0" smtClean="0"/>
              <a:t>и</a:t>
            </a:r>
            <a:r>
              <a:rPr lang="ru-RU" dirty="0"/>
              <a:t> мещан.</a:t>
            </a:r>
          </a:p>
        </p:txBody>
      </p:sp>
    </p:spTree>
    <p:extLst>
      <p:ext uri="{BB962C8B-B14F-4D97-AF65-F5344CB8AC3E}">
        <p14:creationId xmlns:p14="http://schemas.microsoft.com/office/powerpoint/2010/main" val="124885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6781800" cy="1600200"/>
          </a:xfrm>
        </p:spPr>
        <p:txBody>
          <a:bodyPr/>
          <a:lstStyle/>
          <a:p>
            <a:r>
              <a:rPr lang="ru-RU" dirty="0" smtClean="0"/>
              <a:t>При </a:t>
            </a:r>
            <a:r>
              <a:rPr lang="ru-RU" dirty="0"/>
              <a:t>Александре </a:t>
            </a:r>
            <a:r>
              <a:rPr lang="en-US" dirty="0"/>
              <a:t>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348880"/>
            <a:ext cx="7543800" cy="3886200"/>
          </a:xfrm>
        </p:spPr>
        <p:txBody>
          <a:bodyPr>
            <a:normAutofit fontScale="92500"/>
          </a:bodyPr>
          <a:lstStyle/>
          <a:p>
            <a:r>
              <a:rPr lang="ru-RU" dirty="0"/>
              <a:t>В 1808—1815 </a:t>
            </a:r>
            <a:r>
              <a:rPr lang="ru-RU" dirty="0" err="1" smtClean="0"/>
              <a:t>гг</a:t>
            </a:r>
            <a:r>
              <a:rPr lang="ru-RU" dirty="0" smtClean="0"/>
              <a:t> </a:t>
            </a:r>
            <a:r>
              <a:rPr lang="ru-RU" dirty="0"/>
              <a:t>были организованы военные поселения — специальные волости, населённые государственными крестьянами, которые переводились в разряд военных поселян. Здесь расселялись солдатские полки, к солдатам выписывались их семьи, солдат женили (часто не по их выбору). Военные поселяне пожизненно отбывали военную службу и выполняли земледельческие работы, чтобы обеспечить себя. Все мальчики с 7 лет становились кантонистами, одевались в форму и пожизненно несли и солдатскую, и крестьянскую службу.</a:t>
            </a:r>
          </a:p>
        </p:txBody>
      </p:sp>
    </p:spTree>
    <p:extLst>
      <p:ext uri="{BB962C8B-B14F-4D97-AF65-F5344CB8AC3E}">
        <p14:creationId xmlns:p14="http://schemas.microsoft.com/office/powerpoint/2010/main" val="85875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2000</TotalTime>
  <Words>239</Words>
  <Application>Microsoft Office PowerPoint</Application>
  <PresentationFormat>Экран (4:3)</PresentationFormat>
  <Paragraphs>47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NewsPrint</vt:lpstr>
      <vt:lpstr> История  Российской армии</vt:lpstr>
      <vt:lpstr>Актуальность</vt:lpstr>
      <vt:lpstr>Цель</vt:lpstr>
      <vt:lpstr>Задачи проекта </vt:lpstr>
      <vt:lpstr>Глава 1</vt:lpstr>
      <vt:lpstr>При Петре I</vt:lpstr>
      <vt:lpstr>При Анне Иоанновны</vt:lpstr>
      <vt:lpstr>При Петре III</vt:lpstr>
      <vt:lpstr>При Александре I</vt:lpstr>
      <vt:lpstr>При  Николае I</vt:lpstr>
      <vt:lpstr>2 Глава </vt:lpstr>
      <vt:lpstr>Советский период </vt:lpstr>
      <vt:lpstr> </vt:lpstr>
      <vt:lpstr>Презентация PowerPoint</vt:lpstr>
      <vt:lpstr>Презентация PowerPoint</vt:lpstr>
      <vt:lpstr>3 Глава </vt:lpstr>
      <vt:lpstr>В период РФ</vt:lpstr>
      <vt:lpstr>Презентация PowerPoint</vt:lpstr>
      <vt:lpstr>Вывод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Плюсы и минусы службы в армии России</dc:title>
  <dc:creator>Пользователь Windows</dc:creator>
  <cp:lastModifiedBy>Пользователь Windows</cp:lastModifiedBy>
  <cp:revision>24</cp:revision>
  <dcterms:created xsi:type="dcterms:W3CDTF">2019-12-25T15:47:35Z</dcterms:created>
  <dcterms:modified xsi:type="dcterms:W3CDTF">2020-04-27T12:31:01Z</dcterms:modified>
</cp:coreProperties>
</file>