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8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4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0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0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9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8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2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274F-D877-4026-8BAB-4732498D290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CD90-4A4A-415B-A135-6A4EE30F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6651"/>
            <a:ext cx="10094640" cy="7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552" y="476672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 исторических реалий в художественной литературе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245" y="2348880"/>
            <a:ext cx="6400800" cy="1752600"/>
          </a:xfrm>
        </p:spPr>
        <p:txBody>
          <a:bodyPr/>
          <a:lstStyle/>
          <a:p>
            <a:r>
              <a:rPr lang="ru-RU" dirty="0" smtClean="0"/>
              <a:t>Работа ученика 10 «Е» класса </a:t>
            </a:r>
          </a:p>
          <a:p>
            <a:r>
              <a:rPr lang="ru-RU" dirty="0" smtClean="0"/>
              <a:t>Сахарова Ивана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193930" cy="29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37142"/>
            <a:ext cx="9734600" cy="70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Актуальность моей работы обусловлена тем, что в наше время люди не отличают художественный вымысел от настоящей истории.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30" y="2828836"/>
            <a:ext cx="5178152" cy="33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53" y="0"/>
            <a:ext cx="952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Показать связь истории и литературы.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797253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9950624" cy="71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Роман Евгения </a:t>
            </a:r>
            <a:r>
              <a:rPr lang="ru-RU" dirty="0" err="1" smtClean="0"/>
              <a:t>Водолазкина</a:t>
            </a:r>
            <a:r>
              <a:rPr lang="ru-RU" dirty="0" smtClean="0"/>
              <a:t> "Авиатор".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412776"/>
            <a:ext cx="3207572" cy="504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568"/>
            <a:ext cx="9590427" cy="69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рабты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448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Расширить знания об историческом периоде, углубить знания эпохи сопоставить факты истории</a:t>
            </a:r>
          </a:p>
          <a:p>
            <a:r>
              <a:rPr lang="ru-RU" dirty="0" smtClean="0"/>
              <a:t>и литературное произведение.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5452699" cy="31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24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выполнения этой работы я поставил для себя следующие задачи:</a:t>
            </a:r>
          </a:p>
          <a:p>
            <a:r>
              <a:rPr lang="ru-RU" dirty="0"/>
              <a:t>1.Прочитать роман Евгения </a:t>
            </a:r>
            <a:r>
              <a:rPr lang="ru-RU" dirty="0" err="1"/>
              <a:t>Водолазкина</a:t>
            </a:r>
            <a:r>
              <a:rPr lang="ru-RU" dirty="0"/>
              <a:t> "Авиатор"</a:t>
            </a:r>
          </a:p>
          <a:p>
            <a:r>
              <a:rPr lang="ru-RU" dirty="0"/>
              <a:t>2.Составить план работы</a:t>
            </a:r>
          </a:p>
          <a:p>
            <a:r>
              <a:rPr lang="ru-RU" dirty="0"/>
              <a:t>3.Провести беседу с научным руководителем</a:t>
            </a:r>
          </a:p>
          <a:p>
            <a:r>
              <a:rPr lang="ru-RU" dirty="0"/>
              <a:t>4.Собрать информацию об изучаемом периоде.</a:t>
            </a:r>
          </a:p>
        </p:txBody>
      </p:sp>
    </p:spTree>
    <p:extLst>
      <p:ext uri="{BB962C8B-B14F-4D97-AF65-F5344CB8AC3E}">
        <p14:creationId xmlns:p14="http://schemas.microsoft.com/office/powerpoint/2010/main" val="35256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1009" cy="68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исследовательской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82341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Введение</a:t>
            </a:r>
            <a:endParaRPr lang="ru-RU" sz="3200" dirty="0"/>
          </a:p>
          <a:p>
            <a:r>
              <a:rPr lang="ru-RU" sz="3200" dirty="0"/>
              <a:t>Глава 1</a:t>
            </a:r>
          </a:p>
          <a:p>
            <a:r>
              <a:rPr lang="ru-RU" sz="3200" dirty="0"/>
              <a:t>Глава </a:t>
            </a:r>
            <a:r>
              <a:rPr lang="ru-RU" sz="3200" dirty="0" smtClean="0"/>
              <a:t>2</a:t>
            </a:r>
            <a:endParaRPr lang="ru-RU" sz="3200" dirty="0"/>
          </a:p>
          <a:p>
            <a:r>
              <a:rPr lang="ru-RU" sz="3200" dirty="0" smtClean="0"/>
              <a:t>Заключение</a:t>
            </a:r>
            <a:endParaRPr lang="ru-RU" sz="3200" dirty="0"/>
          </a:p>
          <a:p>
            <a:r>
              <a:rPr lang="ru-RU" sz="3200" dirty="0" smtClean="0"/>
              <a:t>Библиография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54604"/>
            <a:ext cx="9878616" cy="71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Оформление сайта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Написание введения 1 декабря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Работа над первой главой 15 декабря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Предзащита 23 декабря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Работа над второй главой 1 февраля – 18 марта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Чистовая версия исследовательской работы 13 апреля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Презентация к защите 15 апреля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53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7964"/>
            <a:ext cx="9590584" cy="69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1.Википедия: свободная энциклопедия [электронный ресурс]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2.Сайт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монастыря [электронный ресурс] (solovki-monastyr.ru)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3.Роман Евгения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«Авиатор»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4.Книга Олега Васильевича Волкова «Погружение во тьму»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5.Антонина Алексеевна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Соловках против воли: судьбы и сроки 1923-19392»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Изображение исторических реалий в художественной литературе</vt:lpstr>
      <vt:lpstr>Актуальность</vt:lpstr>
      <vt:lpstr>Объект исследования: </vt:lpstr>
      <vt:lpstr>Предмет исследования: </vt:lpstr>
      <vt:lpstr>Цель рабты: </vt:lpstr>
      <vt:lpstr>задачи</vt:lpstr>
      <vt:lpstr>Структура исследовательской работы</vt:lpstr>
      <vt:lpstr>График работы</vt:lpstr>
      <vt:lpstr>Источники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исторических реалий в художественной литературе</dc:title>
  <dc:creator>RePack by Diakov</dc:creator>
  <cp:lastModifiedBy>RePack by Diakov</cp:lastModifiedBy>
  <cp:revision>6</cp:revision>
  <dcterms:created xsi:type="dcterms:W3CDTF">2020-04-15T08:10:24Z</dcterms:created>
  <dcterms:modified xsi:type="dcterms:W3CDTF">2020-04-15T10:13:13Z</dcterms:modified>
</cp:coreProperties>
</file>