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4BAF"/>
    <a:srgbClr val="FBD6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1B42-69DE-4458-B8A4-AC04A677A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3F026-603B-4788-83D9-F36C92241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1E2F-5BB4-4D8F-9FBE-2CE7EC34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BDBFF-D48F-49CD-B81F-632D4DEC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6605C-C0BB-4089-A8F3-C63D3E1F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4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0C73-C89F-439E-ADBF-8B26DFE68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B6960-D22F-4B1B-97C5-A744C89B5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57FFF-B083-4D42-A618-0F62F6EC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6780A-05D5-40DF-A769-4C83C330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DBA18-FD3D-4BCB-8E86-DB59F4DD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0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C0153-CCAB-4FE4-BB6C-A1D4224C8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FF605-2F83-426F-8F68-67E364128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65080-00B2-4236-A1DE-18D2CBA4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B0D76-D864-4419-A121-1473A52A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35298-FD6F-42E4-924D-9D535333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76A6B-3338-41F9-8F77-C94BAD13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3A821-A9BB-468E-A52F-ACFBC479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22F1A-C542-476F-915B-8F16A245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6F38D-975D-432E-B3B0-8B354BC6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A0BB0-56B0-4672-A83D-A3CEE5A4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EBC95-B72D-4D0D-A25F-B55E777A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648FC-1D16-4980-AEE7-AC6C0A241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6EC0B-896B-4E22-9C40-A6576BEA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59CDB-8692-492A-9CA7-C2680D6E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89791-F8E2-46AA-8D26-07FF611A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2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1E766-A8F7-440A-ABA4-CE1C047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B58A-FD8F-4BDB-83EC-D58DFDEDC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7012F-1656-40CC-A209-DDCD92E14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A8A34-96B6-45DB-B594-BDB4E9BA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07D44-31FA-4735-B2DC-371B23F4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825CA-B446-4E89-898E-47C06590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978F7-FB73-40BC-AEBF-503962C0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9B275-B768-419D-88A0-8B0948A61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E56DC-4521-4090-9A2F-DC52C2007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9069A-53BE-4762-AB32-21E4B96FE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4013B-5F30-4CFB-9762-2D3A66AB9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9DB64-3D28-49F8-8785-27B6EBED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39251-B1DA-46FE-A254-F1F12269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DB785-6CAA-406D-B0BA-568F98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F90A-FE43-4BAC-851E-38B44044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3DD68-F99B-45B7-8387-EB771382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D69BD-BD80-4EE8-BA57-1913A699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B1ABD-C90C-40E1-8BCF-7F60178B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3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05BDA-9458-41D2-8E8B-520F47AAE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586FE-EA97-4777-A069-6E926800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A12E2-A8CB-43BB-AC12-B8A75C87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CA9A-797C-4CDB-B6C1-6DEE214A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72C59-7BF1-41A6-8D7B-86B1A57F4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08D2C-9C5D-4933-843F-8ABE7D145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5575D-FE11-4C2D-B3B6-EDBE7969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FAE87-C870-43BE-BA75-0AFB95CE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CAC3B-CDD5-4301-BE65-A793C868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9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18F7D-0E77-4164-920C-1BE39A6E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D7E05-DE97-4EDB-8876-B178FDAC0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D9AE2-54C8-4BF8-A8A8-AA26EF300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86B17-5A4C-4C34-AB73-D7769749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D8EED-B700-4D54-BC54-AEEB1F2D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DAF0F-6965-4297-9F71-90283B77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4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BD6B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17293-0E1F-4B9E-B608-0D0ACABD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DAE79-B7CB-493A-A057-17A00CD3A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5A4F-E7AA-4BE0-B3DB-4ED09DE97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BAF0-749A-4E61-96ED-89EC9F5CF24E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0D90-0B91-4263-8C4F-35348461E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2FB4B-9DF3-47D2-8F95-F59F5C5E3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460F2-F8DA-46F2-8775-F52A9042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%3A%2F%2Fdiletant.media&amp;cc_key=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6B01-330C-496B-A987-E48A7C864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669" y="175845"/>
            <a:ext cx="11774659" cy="796546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924BA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Импрессионизм как художественный метод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D0865-12BF-49C1-AB63-B4F6392A7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5609"/>
            <a:ext cx="12192000" cy="79654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Жукова Софья Андреевна, 10 "Е</a:t>
            </a:r>
            <a:r>
              <a:rPr lang="ru-RU" dirty="0">
                <a:solidFill>
                  <a:srgbClr val="924BAF"/>
                </a:solidFill>
              </a:rPr>
              <a:t>“</a:t>
            </a:r>
            <a:r>
              <a:rPr lang="en-US" dirty="0">
                <a:solidFill>
                  <a:srgbClr val="924BAF"/>
                </a:solidFill>
              </a:rPr>
              <a:t>                          </a:t>
            </a:r>
            <a:r>
              <a:rPr lang="ru-RU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Каменева Кира Дмитриевна</a:t>
            </a:r>
          </a:p>
        </p:txBody>
      </p:sp>
      <p:pic>
        <p:nvPicPr>
          <p:cNvPr id="1026" name="Picture 2" descr="http://monet-claude.ru/images/%D0%9A%D0%B0%D1%80%D1%82%D0%B8%D0%BD%D1%8B%20%D0%9A%D0%BB%D0%BE%D0%B4%20%D0%9C%D0%BE%D0%BD%D0%B5%2018/%D0%9A%D0%B0%D1%80%D1%82%D0%B8%D0%BD%D1%8B%20%D0%9A%D0%BB%D0%BE%D0%B4%D0%B0%20%D0%9C%D0%BE%D0%BD%D0%B5/%D0%9C%D0%BE%D1%81%D1%82%20%D0%92%D0%B0%D1%82%D0%B5%D1%80%D0%BB%D0%BE%D0%BE,%20%D0%B7%D0%B0%D1%82%D1%83%D0%BC%D0%B0%D0%BD%D0%B5%D0%BD%D0%BD%D0%BE%D0%B5%20%D1%81%D0%BE%D0%BB%D0%BD%D1%86%D0%B5%201903%D0%B3%20100%D1%8565.jpg">
            <a:extLst>
              <a:ext uri="{FF2B5EF4-FFF2-40B4-BE49-F238E27FC236}">
                <a16:creationId xmlns:a16="http://schemas.microsoft.com/office/drawing/2014/main" id="{C85EAEBB-D908-4E07-9635-38B91F371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838" y="1107831"/>
            <a:ext cx="7132320" cy="464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00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418E24-7599-4916-81C5-F6922EBFA087}"/>
              </a:ext>
            </a:extLst>
          </p:cNvPr>
          <p:cNvSpPr/>
          <p:nvPr/>
        </p:nvSpPr>
        <p:spPr>
          <a:xfrm>
            <a:off x="3181612" y="3044279"/>
            <a:ext cx="58287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DF972E-EA73-4E05-8AE7-29CCDEF6A0A2}"/>
              </a:ext>
            </a:extLst>
          </p:cNvPr>
          <p:cNvSpPr/>
          <p:nvPr/>
        </p:nvSpPr>
        <p:spPr>
          <a:xfrm>
            <a:off x="1052732" y="2151727"/>
            <a:ext cx="100865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32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этого исследования заключается в том, что всегда существовал полифонизм жанров. Импрессионизм не является исключением, направление распространялось по всему миру, оказав влияние не только на живопись, но и на литературу.</a:t>
            </a:r>
            <a:endParaRPr lang="ru-RU" sz="32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ouble Bracket 2">
            <a:extLst>
              <a:ext uri="{FF2B5EF4-FFF2-40B4-BE49-F238E27FC236}">
                <a16:creationId xmlns:a16="http://schemas.microsoft.com/office/drawing/2014/main" id="{C4A306B3-BD18-4D5B-A4A2-64EA0022730A}"/>
              </a:ext>
            </a:extLst>
          </p:cNvPr>
          <p:cNvSpPr/>
          <p:nvPr/>
        </p:nvSpPr>
        <p:spPr>
          <a:xfrm>
            <a:off x="729175" y="829994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1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7BD1E1-C5A2-4505-9374-5BB638FE82F4}"/>
              </a:ext>
            </a:extLst>
          </p:cNvPr>
          <p:cNvSpPr/>
          <p:nvPr/>
        </p:nvSpPr>
        <p:spPr>
          <a:xfrm>
            <a:off x="5258267" y="1782396"/>
            <a:ext cx="16754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FF78FA-69C1-4828-84D3-EFD623E5D571}"/>
              </a:ext>
            </a:extLst>
          </p:cNvPr>
          <p:cNvSpPr/>
          <p:nvPr/>
        </p:nvSpPr>
        <p:spPr>
          <a:xfrm>
            <a:off x="1587303" y="2551837"/>
            <a:ext cx="90173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36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расширить знания о художественном методе, углубить понимание эстетического восприятия искусства.</a:t>
            </a:r>
            <a:endParaRPr lang="ru-RU" sz="36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ouble Bracket 4">
            <a:extLst>
              <a:ext uri="{FF2B5EF4-FFF2-40B4-BE49-F238E27FC236}">
                <a16:creationId xmlns:a16="http://schemas.microsoft.com/office/drawing/2014/main" id="{2579E343-7931-4395-AFC1-95785AA21339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3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DCE427-9919-4D6A-A4F0-B06A5273E9EB}"/>
              </a:ext>
            </a:extLst>
          </p:cNvPr>
          <p:cNvSpPr/>
          <p:nvPr/>
        </p:nvSpPr>
        <p:spPr>
          <a:xfrm>
            <a:off x="3002877" y="1825283"/>
            <a:ext cx="61862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2DE2E1-C3C1-4943-BAA8-1E065A0F067F}"/>
              </a:ext>
            </a:extLst>
          </p:cNvPr>
          <p:cNvSpPr/>
          <p:nvPr/>
        </p:nvSpPr>
        <p:spPr>
          <a:xfrm>
            <a:off x="1531256" y="2939838"/>
            <a:ext cx="91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40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произведения искусства, основанные на импрессионизме.</a:t>
            </a:r>
            <a:endParaRPr lang="ru-RU" sz="40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6301741A-3595-4617-BA80-2011D28A4987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3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3DB2FF-0EA0-4A05-B5E3-06F4B90C3B72}"/>
              </a:ext>
            </a:extLst>
          </p:cNvPr>
          <p:cNvSpPr/>
          <p:nvPr/>
        </p:nvSpPr>
        <p:spPr>
          <a:xfrm>
            <a:off x="3084727" y="1415535"/>
            <a:ext cx="60225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исследования: 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86AEE6-3D0E-4013-8009-4DEAF27D959C}"/>
              </a:ext>
            </a:extLst>
          </p:cNvPr>
          <p:cNvSpPr/>
          <p:nvPr/>
        </p:nvSpPr>
        <p:spPr>
          <a:xfrm>
            <a:off x="1587304" y="2644170"/>
            <a:ext cx="9017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32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картины Клода Моне; произведения Шарля Бодлера,</a:t>
            </a:r>
            <a:r>
              <a:rPr lang="en-US" sz="32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Константина Бальмонта, Валерия Брюсова.</a:t>
            </a:r>
            <a:endParaRPr lang="ru-RU" sz="32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86AF583E-DC65-4D68-919D-8D1A5CD39E77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4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F82F1D-0120-4BEE-A5A9-46F7569DBAEF}"/>
              </a:ext>
            </a:extLst>
          </p:cNvPr>
          <p:cNvSpPr/>
          <p:nvPr/>
        </p:nvSpPr>
        <p:spPr>
          <a:xfrm>
            <a:off x="3048000" y="149000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en-US" sz="4400" b="1" i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apple-system"/>
              </a:rPr>
              <a:t> </a:t>
            </a:r>
            <a:endParaRPr lang="ru-RU" sz="32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B5315D-EBEF-494F-981C-331397A9771E}"/>
              </a:ext>
            </a:extLst>
          </p:cNvPr>
          <p:cNvSpPr/>
          <p:nvPr/>
        </p:nvSpPr>
        <p:spPr>
          <a:xfrm>
            <a:off x="3048000" y="295194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US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endParaRPr lang="ru-RU" sz="2800" dirty="0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7FB8F17E-308E-45A8-BA43-E881F17F0723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5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57A17C-0A02-4A65-9753-CF881D4D079A}"/>
              </a:ext>
            </a:extLst>
          </p:cNvPr>
          <p:cNvSpPr/>
          <p:nvPr/>
        </p:nvSpPr>
        <p:spPr>
          <a:xfrm>
            <a:off x="4760570" y="1837565"/>
            <a:ext cx="26708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Гипотеза: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A4CEAA-115D-4671-8CB2-0B3152D00E4C}"/>
              </a:ext>
            </a:extLst>
          </p:cNvPr>
          <p:cNvSpPr/>
          <p:nvPr/>
        </p:nvSpPr>
        <p:spPr>
          <a:xfrm>
            <a:off x="2067950" y="2890391"/>
            <a:ext cx="103960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32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импрессионизм в литературе имеет не меньшее воздействие на человека, чем в живописи.</a:t>
            </a:r>
            <a:endParaRPr lang="ru-RU" sz="32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AA86AB25-ED43-48A2-B1AF-DC830271D4C3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677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CE7501-41F2-42D2-9E0E-512BE15ACF95}"/>
              </a:ext>
            </a:extLst>
          </p:cNvPr>
          <p:cNvSpPr/>
          <p:nvPr/>
        </p:nvSpPr>
        <p:spPr>
          <a:xfrm>
            <a:off x="3214826" y="1049774"/>
            <a:ext cx="57623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исследования:</a:t>
            </a:r>
            <a:endParaRPr lang="ru-RU" sz="4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F21E9-664D-4C7D-BEC9-6B558FD21ED0}"/>
              </a:ext>
            </a:extLst>
          </p:cNvPr>
          <p:cNvSpPr/>
          <p:nvPr/>
        </p:nvSpPr>
        <p:spPr>
          <a:xfrm>
            <a:off x="1866314" y="2056580"/>
            <a:ext cx="103256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литературу об импрессионизме. </a:t>
            </a: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Написать введение к исследованию.</a:t>
            </a: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Проанализировать биографию художника.</a:t>
            </a: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Исследовать полотна представителя импрессионизма.</a:t>
            </a: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Сделать целостный анализ произведений литературы.</a:t>
            </a:r>
          </a:p>
          <a:p>
            <a:pPr marL="342900" lvl="0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Написать первую и вторую главы.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Опровергнуть или подтвердить гипотезу.</a:t>
            </a:r>
            <a:endParaRPr lang="ru-RU" sz="280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AADB7CD1-0298-4E6B-9474-AB0530FE8354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7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34651A-CEDE-4754-A7F9-D3D3F7B141BA}"/>
              </a:ext>
            </a:extLst>
          </p:cNvPr>
          <p:cNvSpPr/>
          <p:nvPr/>
        </p:nvSpPr>
        <p:spPr>
          <a:xfrm>
            <a:off x="4027773" y="402660"/>
            <a:ext cx="41364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Библиография:</a:t>
            </a:r>
            <a:endParaRPr lang="ru-RU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939DD-AEBF-4286-BBE4-00198E7C7AF9}"/>
              </a:ext>
            </a:extLst>
          </p:cNvPr>
          <p:cNvSpPr/>
          <p:nvPr/>
        </p:nvSpPr>
        <p:spPr>
          <a:xfrm>
            <a:off x="1214509" y="1443841"/>
            <a:ext cx="97629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Джон Ревалд "История импрессионизма"</a:t>
            </a:r>
            <a:b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Герман "Импрессионизм. Основоположники и последователи“</a:t>
            </a:r>
            <a:endParaRPr lang="en-US" sz="2800" b="0" i="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Синельникова "Импрессионизм. Очарованное мгновение"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"Искусство. Для тех, кто хочет всё успеть"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b="0" i="0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Алина Аксёнова "Level one. Искусство. Просто о важном. Стили, направления и течения"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800" b="0" i="0" u="none" strike="noStrike" dirty="0">
                <a:solidFill>
                  <a:srgbClr val="924B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https://diletant.media</a:t>
            </a:r>
            <a:endParaRPr lang="ru-RU" sz="2800" b="0" i="0" dirty="0">
              <a:solidFill>
                <a:srgbClr val="924BA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D422FA2E-8B1C-4ABB-8E29-B6BAAF5B0798}"/>
              </a:ext>
            </a:extLst>
          </p:cNvPr>
          <p:cNvSpPr/>
          <p:nvPr/>
        </p:nvSpPr>
        <p:spPr>
          <a:xfrm>
            <a:off x="890954" y="812409"/>
            <a:ext cx="10410092" cy="523318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8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167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Courier New</vt:lpstr>
      <vt:lpstr>Times New Roman</vt:lpstr>
      <vt:lpstr>Office Theme</vt:lpstr>
      <vt:lpstr>Импрессионизм как художественный метод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Eddy Amirkhanian</dc:creator>
  <cp:lastModifiedBy>Eddy Amirkhanian</cp:lastModifiedBy>
  <cp:revision>10</cp:revision>
  <dcterms:created xsi:type="dcterms:W3CDTF">2019-12-22T08:50:41Z</dcterms:created>
  <dcterms:modified xsi:type="dcterms:W3CDTF">2019-12-22T21:38:00Z</dcterms:modified>
</cp:coreProperties>
</file>