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320B-C06D-4282-86CD-1D3115E1F4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BF89-E5AB-44F0-B2DA-1C8803E0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8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BF89-E5AB-44F0-B2DA-1C8803E09D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7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DAD258-DCEA-4CC2-8E54-A2BE77FFCCC4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23674D-C6E4-464B-A74E-5A3239108C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s%3A%2F%2Flib.nspu.ru%2Fumk%2Fb668c020b1d60c9c%2Ft7%2Fch1.html" TargetMode="External"/><Relationship Id="rId2" Type="http://schemas.openxmlformats.org/officeDocument/2006/relationships/hyperlink" Target="https://vk.com/away.php?utf=1&amp;to=http%3A%2F%2Fwww.national-mentalities.ru%2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119" y="188640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Национальный характер и его особенности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4077072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Рулёва Елизавета Борисовна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Бурикова Ирина Валерьевна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Рецензент: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Кириллов Дмитрий Анатольевич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53034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6555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данный момент, исследователи не могут выделить общие и типичные черты у народов, представленных множеством разнообразных характеров, что является главной проблемой на сегодняшний день. </a:t>
            </a:r>
          </a:p>
        </p:txBody>
      </p:sp>
    </p:spTree>
    <p:extLst>
      <p:ext uri="{BB962C8B-B14F-4D97-AF65-F5344CB8AC3E}">
        <p14:creationId xmlns:p14="http://schemas.microsoft.com/office/powerpoint/2010/main" val="37022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5303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Моё исследование актуально, потому что в современном обществе часто затрагивается вопрос о национальном характере. Благодаря современным технологиям, туризму, круг общения современного человек расширяется с каждым днём.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 особенностях национального характера помогут легко построить диалог, и наладить взаимоотношения друг с другом. </a:t>
            </a:r>
          </a:p>
        </p:txBody>
      </p:sp>
    </p:spTree>
    <p:extLst>
      <p:ext uri="{BB962C8B-B14F-4D97-AF65-F5344CB8AC3E}">
        <p14:creationId xmlns:p14="http://schemas.microsoft.com/office/powerpoint/2010/main" val="8976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140" y="170080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Целью моего исследования является изучение понятия национальный характер, т.е. его значений, компонентов, особенностей, различных и возможно общих черт.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50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777" y="1772816"/>
            <a:ext cx="8244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Ознакомиться с разделом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психологии, который занимается изучением национального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Выделить основные компоненты национального характера.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Выбрать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значимые этнические особенности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рассмотреть их.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Подвести итоги моего исследования.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097" y="198884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 психологии, который изучает национальный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компоненты национального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характера.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причины возникновения этнических особенностей на примере разных народов.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выявила общие и различные этнические особенности конкретн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выбранных народов.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заключении я обобщаю все результаты и делаю вывод.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277" y="77341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исследования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0682" y="692696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2766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основе изученной литературы я узнала сложности изучения национального характера и его особенностей, которыми занимается раздел социальной психологии – этнопсихология.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Итак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каждый народ обладает определёнными чертами, которые характеризует его и каждый человек индивидуален по-своему.</a:t>
            </a:r>
          </a:p>
        </p:txBody>
      </p:sp>
    </p:spTree>
    <p:extLst>
      <p:ext uri="{BB962C8B-B14F-4D97-AF65-F5344CB8AC3E}">
        <p14:creationId xmlns:p14="http://schemas.microsoft.com/office/powerpoint/2010/main" val="37185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25042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55679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Платонов Ю.П. Психология национального характера. – М.: Издательский центр «Академия», 2007. С.107-21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Касьянова К. О русском национальном характере. - М.: Институт национальной модели экономики, 1994. С.26-29, 302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Ольшанский Д.В. Основы политической психологии. — Екатеринбург: Деловая книга, 2001. С.294-315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http://www.national-mentalities.ru/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Крысько В.Г. Этническая психология. – М.: Издательский центр «Академия», 2008. С.192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https://lib.nspu.ru/umk/b668c020b1d60c9c/t7/ch1.html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0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706</TotalTime>
  <Words>255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Elizaveta</dc:creator>
  <cp:lastModifiedBy>Elizaveta</cp:lastModifiedBy>
  <cp:revision>15</cp:revision>
  <dcterms:created xsi:type="dcterms:W3CDTF">2019-04-14T15:18:42Z</dcterms:created>
  <dcterms:modified xsi:type="dcterms:W3CDTF">2020-09-23T08:50:58Z</dcterms:modified>
</cp:coreProperties>
</file>