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76872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856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2e13d6e6a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52e13d6e6a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0646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2e13d6e6a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2e13d6e6a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268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2e13d6e6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2e13d6e6a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3012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2e13d6e6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2e13d6e6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9848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2e13d6e6a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2e13d6e6a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3287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cd89765d6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cd89765d6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4224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cd8a2bd2b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cd8a2bd2b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3165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cd8a2bd2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cd8a2bd2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1024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cd8a2bd2b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cd8a2bd2b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2785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cd8a2bd2b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cd8a2bd2b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6122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35b6c8ad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35b6c8ad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547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2e13d6e6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2e13d6e6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7461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2e13d6e6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2e13d6e6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051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ellbiol.ru/book/mutacii_drozofily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rive.google.com/drive/folders/1xhoP1GeDkPiHfadnBI_R1-7z0xMOyfxR" TargetMode="External"/><Relationship Id="rId4" Type="http://schemas.openxmlformats.org/officeDocument/2006/relationships/hyperlink" Target="http://www.bionet.nsc.ru/vogis/?wpfb_dl=35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24050" y="1581000"/>
            <a:ext cx="8811900" cy="128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>
                <a:latin typeface="Times New Roman"/>
                <a:ea typeface="Times New Roman"/>
                <a:cs typeface="Times New Roman"/>
                <a:sym typeface="Times New Roman"/>
              </a:rPr>
              <a:t>Обнаружение явления гетерозиса у дрозофил</a:t>
            </a: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дипломная работа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197600" y="2945950"/>
            <a:ext cx="7946400" cy="20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3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ВЫПОЛНИЛА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13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ученица 10 В класса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Ларионова Анна Дмитриевна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НАУЧНЫЙ РУКОВОДИТЕЛЬ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17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Ноздраечва Анна Николаевна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Результаты</a:t>
            </a:r>
            <a:endParaRPr sz="2400" b="1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Время развития</a:t>
            </a:r>
            <a:endParaRPr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11213"/>
            <a:ext cx="5391150" cy="315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Результаты</a:t>
            </a:r>
            <a:endParaRPr sz="2400" b="1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Плодовитость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1" name="Google Shape;12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663700"/>
            <a:ext cx="5186482" cy="290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Результаты</a:t>
            </a:r>
            <a:endParaRPr sz="2400" b="1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Активность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8" name="Google Shape;12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663738"/>
            <a:ext cx="4819650" cy="290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Выводы</a:t>
            </a:r>
            <a:endParaRPr sz="2400" b="1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результатам, полученным в конце исследований можно утверждать, что у дрозофил не было увеличения плодовитости; время развития гибридов не отличалось от времени развития чистых линий; подвижность (активность) у гибридов понизилась, если сравнивать с лучшей из родительских форм.  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Таким образом, наша рабочая гипотеза о том, что при скрещивании разных чистых линий дрозофил получается гибрид, который превосходит по определенным признакам лучшую из родительских форм, не подтвердилась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Список литературы</a:t>
            </a:r>
            <a:endParaRPr sz="2400" b="1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Козак М.Ф. Дрозофила – модельный объект генетики. Учебно-методическое пособие; Издательский дом «Астраханский университет» 2007</a:t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Sylwester Chyb and Nicolas Gompel (Auth.)-Atlas of Drosophila Morphology. Wild-type and Classical Mutants-Academic Press</a:t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Drosophila, Christian Dahmann Editor, Methods and Protocols</a:t>
            </a:r>
            <a:endParaRPr sz="1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u="sng">
                <a:solidFill>
                  <a:srgbClr val="1155CC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https://cellbiol.ru/book/mutacii_drozofily</a:t>
            </a:r>
            <a:endParaRPr sz="1200" b="1" u="sng">
              <a:solidFill>
                <a:srgbClr val="1155CC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http://www.bionet.nsc.ru/vogis/?wpfb_dl=355</a:t>
            </a:r>
            <a:endParaRPr sz="1200" b="1" u="sng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https://drive.google.com/drive/folders/1xhoP1GeDkPiHfadnBI_R1-7z0xMOyfxR</a:t>
            </a:r>
            <a:endParaRPr sz="1200" b="1" u="sng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https://drive.google.com/drive/folders/1xhoP1GeDkPiHfadnBI_R1-7z0xMOyfxR</a:t>
            </a:r>
            <a:endParaRPr sz="1200" b="1" u="sng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Актуальность</a:t>
            </a:r>
            <a:endParaRPr sz="2400" b="1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27650" y="1305900"/>
            <a:ext cx="7997700" cy="3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Гетерозис - свойство гибридов превосходить по определенным признакам лучшую из родительских форм. Гетерозис используют в селекции для выведения более сильных пород животных, сортов растений. Гетерозис, селекция входят в школьную программу, но так как в учебных учреждениях запрещены генетические исследования на животных и многие биологические процессы проблематично моделировать в условиях школы, было решено исследовать возможность использования дрозофил в качестве модели гетерозиса, так как они являются удобным и общепринятым объектом.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Цель</a:t>
            </a:r>
            <a:endParaRPr sz="2400" b="1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основании изложенного была сформулирована цель работы - исследование возможности использования дрозофил для создания модели гетерозиса.</a:t>
            </a:r>
            <a:endParaRPr/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Задачи</a:t>
            </a:r>
            <a:endParaRPr sz="2400" b="1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изучить законы генетики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изучить и описать генетику дрозофил, их поведение, условия содержания (корм и пробирки, способ усыпления)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выявить у каждой линии скорость размножения, количество потомков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провести скрещивание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Гипотеза исследования</a:t>
            </a:r>
            <a:endParaRPr sz="2400" b="1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скрещивании разных чистых линий дрозофил  получается гибрид, который превосходит по определенным признакам лучшую из родительских форм.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234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Характеристика материалов и оборудования:</a:t>
            </a:r>
            <a:r>
              <a:rPr lang="ru" sz="1800" b="1"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954175"/>
            <a:ext cx="8673900" cy="40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База проведения:</a:t>
            </a:r>
            <a:endParaRPr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школа 1505”Преображенская”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Исследуемые организмы: </a:t>
            </a:r>
            <a:endParaRPr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Две линии дрозофил: CY, YW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Оборудование: </a:t>
            </a:r>
            <a:endParaRPr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пробирки, питательная среда, вата, лупа, микроскоп, две линии дрозофил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Методы исследования </a:t>
            </a:r>
            <a:endParaRPr sz="2400" b="1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Были проведены две серии скрещиваний. В каждой серии было три скрещивания, по 2 повтора.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Первая серия: </a:t>
            </a:r>
            <a:r>
              <a:rPr lang="ru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♀YW *♂CY, ♀CY *♂CY, ♀YW *♂YW  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Вторая серия: 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оценки плодовитости гибридов скрещивались гибриды F1 между собой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♀CY *♂CY, ♀YW *♂YW, ♀CY/YW * ♂CY/YW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статистической обработки данных использовали программу Excel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Результаты:</a:t>
            </a:r>
            <a:r>
              <a:rPr lang="ru"/>
              <a:t> 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Первая серия: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повтор:                                                                2 повтор: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575" y="2232905"/>
            <a:ext cx="3869200" cy="2335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1116" y="2232900"/>
            <a:ext cx="3911184" cy="233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Результаты:</a:t>
            </a:r>
            <a:r>
              <a:rPr lang="ru"/>
              <a:t> 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Вторая серия:</a:t>
            </a:r>
            <a:endParaRPr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повтор:                                                2 повтор: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418100"/>
            <a:ext cx="3875925" cy="215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1701" y="2418100"/>
            <a:ext cx="4420598" cy="215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415</Words>
  <Application>Microsoft Office PowerPoint</Application>
  <PresentationFormat>Экран (16:9)</PresentationFormat>
  <Paragraphs>57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Simple Light</vt:lpstr>
      <vt:lpstr>Обнаружение явления гетерозиса у дрозофил дипломная работа</vt:lpstr>
      <vt:lpstr>Актуальность</vt:lpstr>
      <vt:lpstr>Цель</vt:lpstr>
      <vt:lpstr>Задачи</vt:lpstr>
      <vt:lpstr>Гипотеза исследования</vt:lpstr>
      <vt:lpstr>Характеристика материалов и оборудования: </vt:lpstr>
      <vt:lpstr>Методы исследования </vt:lpstr>
      <vt:lpstr>Результаты: </vt:lpstr>
      <vt:lpstr>Результаты: </vt:lpstr>
      <vt:lpstr>Результаты</vt:lpstr>
      <vt:lpstr>Результаты</vt:lpstr>
      <vt:lpstr>Результаты</vt:lpstr>
      <vt:lpstr>Выводы</vt:lpstr>
      <vt:lpstr>Список литературы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Обнаружение явления гетерозиса у дрозофил дипломная работа</dc:title>
  <dc:creator>Anna</dc:creator>
  <cp:lastModifiedBy>Anna</cp:lastModifiedBy>
  <cp:revision>1</cp:revision>
  <dcterms:modified xsi:type="dcterms:W3CDTF">2020-04-18T20:32:54Z</dcterms:modified>
</cp:coreProperties>
</file>