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441-EB6F-4CC2-B648-BF40CA09590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A4BD-0887-4CFC-84AD-9E8A6AEFC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441-EB6F-4CC2-B648-BF40CA09590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A4BD-0887-4CFC-84AD-9E8A6AEFC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441-EB6F-4CC2-B648-BF40CA09590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A4BD-0887-4CFC-84AD-9E8A6AEFC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441-EB6F-4CC2-B648-BF40CA09590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A4BD-0887-4CFC-84AD-9E8A6AEFC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441-EB6F-4CC2-B648-BF40CA09590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A4BD-0887-4CFC-84AD-9E8A6AEFC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441-EB6F-4CC2-B648-BF40CA09590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A4BD-0887-4CFC-84AD-9E8A6AEFC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441-EB6F-4CC2-B648-BF40CA09590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A4BD-0887-4CFC-84AD-9E8A6AEFC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441-EB6F-4CC2-B648-BF40CA09590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A4BD-0887-4CFC-84AD-9E8A6AEFC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441-EB6F-4CC2-B648-BF40CA09590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A4BD-0887-4CFC-84AD-9E8A6AEFC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441-EB6F-4CC2-B648-BF40CA09590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A4BD-0887-4CFC-84AD-9E8A6AEFC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441-EB6F-4CC2-B648-BF40CA09590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A4BD-0887-4CFC-84AD-9E8A6AEFC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D441-EB6F-4CC2-B648-BF40CA09590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4BD-0887-4CFC-84AD-9E8A6AEFC7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568952" cy="2450703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Реферат на тему: </a:t>
            </a:r>
            <a:br>
              <a:rPr lang="ru-RU" sz="3200" dirty="0" smtClean="0"/>
            </a:br>
            <a:r>
              <a:rPr lang="ru-RU" sz="3200" dirty="0" smtClean="0"/>
              <a:t>«Инновационные </a:t>
            </a:r>
            <a:r>
              <a:rPr lang="ru-RU" sz="3200" dirty="0" err="1" smtClean="0"/>
              <a:t>логистические</a:t>
            </a:r>
            <a:r>
              <a:rPr lang="ru-RU" sz="3200" dirty="0" smtClean="0"/>
              <a:t> технологии»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6381328"/>
            <a:ext cx="4424536" cy="334888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Кременная </a:t>
            </a:r>
            <a:r>
              <a:rPr lang="ru-RU" sz="1600" dirty="0" err="1" smtClean="0"/>
              <a:t>Эвелина</a:t>
            </a:r>
            <a:r>
              <a:rPr lang="ru-RU" sz="1600" dirty="0" smtClean="0"/>
              <a:t> ученица 9А класса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Актуальность:</a:t>
            </a:r>
          </a:p>
          <a:p>
            <a:pPr>
              <a:buNone/>
            </a:pPr>
            <a:r>
              <a:rPr lang="ru-RU" dirty="0" smtClean="0"/>
              <a:t>       Современный </a:t>
            </a:r>
            <a:r>
              <a:rPr lang="ru-RU" dirty="0"/>
              <a:t>мир не стоит на месте. Каждая отрасль развивается в ногу со временем, </a:t>
            </a:r>
            <a:r>
              <a:rPr lang="ru-RU" dirty="0" err="1"/>
              <a:t>логистика-не</a:t>
            </a:r>
            <a:r>
              <a:rPr lang="ru-RU" dirty="0"/>
              <a:t> исключение. В своём реферате, я расскажу что такое логистика и методы ее развития в современном мире.</a:t>
            </a:r>
            <a:endParaRPr lang="ru-RU" dirty="0" smtClean="0"/>
          </a:p>
          <a:p>
            <a:r>
              <a:rPr lang="ru-RU" b="1" dirty="0" smtClean="0"/>
              <a:t>Цель: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dirty="0" smtClean="0"/>
              <a:t>Целью </a:t>
            </a:r>
            <a:r>
              <a:rPr lang="ru-RU" dirty="0"/>
              <a:t>данного реферата является изучение истории развития и внедрения современных технологий в </a:t>
            </a:r>
            <a:r>
              <a:rPr lang="ru-RU" dirty="0" err="1"/>
              <a:t>логистическую</a:t>
            </a:r>
            <a:r>
              <a:rPr lang="ru-RU" dirty="0"/>
              <a:t> сферу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Задачи:</a:t>
            </a:r>
          </a:p>
          <a:p>
            <a:pPr>
              <a:buNone/>
            </a:pPr>
            <a:r>
              <a:rPr lang="ru-RU" dirty="0" smtClean="0"/>
              <a:t>   1.Узнать </a:t>
            </a:r>
            <a:r>
              <a:rPr lang="ru-RU" dirty="0"/>
              <a:t>как развивалась логистика </a:t>
            </a:r>
          </a:p>
          <a:p>
            <a:pPr>
              <a:buNone/>
            </a:pPr>
            <a:r>
              <a:rPr lang="ru-RU" dirty="0" smtClean="0"/>
              <a:t>   2.Узнать </a:t>
            </a:r>
            <a:r>
              <a:rPr lang="ru-RU" dirty="0"/>
              <a:t>о инновационной логистике сегодня, какие компании пользуются инновационными технологиями</a:t>
            </a:r>
          </a:p>
          <a:p>
            <a:pPr>
              <a:buNone/>
            </a:pPr>
            <a:r>
              <a:rPr lang="ru-RU" dirty="0" smtClean="0"/>
              <a:t>   3.Узнать </a:t>
            </a:r>
            <a:r>
              <a:rPr lang="ru-RU" dirty="0"/>
              <a:t>что такое инновации</a:t>
            </a:r>
          </a:p>
          <a:p>
            <a:pPr>
              <a:buNone/>
            </a:pPr>
            <a:r>
              <a:rPr lang="ru-RU" dirty="0" smtClean="0"/>
              <a:t>   4.Рассмотреть </a:t>
            </a:r>
            <a:r>
              <a:rPr lang="ru-RU" dirty="0"/>
              <a:t>проблемы, с которыми сталкиваются во время внедрения инновационных технологий в логистику</a:t>
            </a:r>
          </a:p>
          <a:p>
            <a:pPr>
              <a:buNone/>
            </a:pPr>
            <a:r>
              <a:rPr lang="ru-RU" dirty="0" smtClean="0"/>
              <a:t>   5.Рассмотреть </a:t>
            </a:r>
            <a:r>
              <a:rPr lang="ru-RU" dirty="0"/>
              <a:t>возможные инновационные технологии, которые могут использоваться в логистике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первой главе рассказывается о логистике в целом, о ее истории, о ее разновидностях, о том как она развивалась и эволюционировала.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 второй главе рассказывается о инновациях, истории их возникновения, появления  </a:t>
            </a:r>
            <a:r>
              <a:rPr lang="ru-RU" dirty="0"/>
              <a:t>в </a:t>
            </a:r>
            <a:r>
              <a:rPr lang="ru-RU" dirty="0" smtClean="0"/>
              <a:t>логистике, также о инновационной логистике в нынешние дни.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Показаны примеры инноваций, которые могут быть использованы в современной логистике.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Внедрение </a:t>
            </a:r>
            <a:r>
              <a:rPr lang="ru-RU" dirty="0" smtClean="0"/>
              <a:t>инноваций в логистику </a:t>
            </a:r>
            <a:r>
              <a:rPr lang="ru-RU" dirty="0"/>
              <a:t>в организации помогает </a:t>
            </a:r>
            <a:r>
              <a:rPr lang="ru-RU" dirty="0" smtClean="0"/>
              <a:t>точнее </a:t>
            </a:r>
            <a:r>
              <a:rPr lang="ru-RU" dirty="0"/>
              <a:t>оценить и применить автоматизированные и информационные системы, которые осуществляют расчеты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Применяя инновационную логистику </a:t>
            </a:r>
            <a:r>
              <a:rPr lang="ru-RU" dirty="0" smtClean="0"/>
              <a:t>компании </a:t>
            </a:r>
            <a:r>
              <a:rPr lang="ru-RU" dirty="0"/>
              <a:t>минимизируют свои затраты, улучшают качество обслуживания. Практическая реализация инноваций в логистике становится мощным инструментом повышения конкурентоспособности предприятий и организаций, а также повышения конкурентоспособности, выпускаемой ими продукции и оказываемых услуг.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«Логистика. Управление цепями </a:t>
            </a:r>
            <a:r>
              <a:rPr lang="ru-RU" dirty="0" smtClean="0"/>
              <a:t>поставок» </a:t>
            </a:r>
            <a:r>
              <a:rPr lang="ru-RU" dirty="0" err="1" smtClean="0"/>
              <a:t>А.П.Тяпухин</a:t>
            </a:r>
            <a:endParaRPr lang="ru-RU" dirty="0" smtClean="0"/>
          </a:p>
          <a:p>
            <a:r>
              <a:rPr lang="ru-RU" dirty="0"/>
              <a:t>«Новые идеи в управлении цепями </a:t>
            </a:r>
            <a:r>
              <a:rPr lang="ru-RU" dirty="0" smtClean="0"/>
              <a:t>поставок» Рубен </a:t>
            </a:r>
            <a:r>
              <a:rPr lang="ru-RU" dirty="0"/>
              <a:t>Е. </a:t>
            </a:r>
            <a:r>
              <a:rPr lang="ru-RU" dirty="0" err="1" smtClean="0"/>
              <a:t>Слоун</a:t>
            </a:r>
            <a:r>
              <a:rPr lang="ru-RU" dirty="0" smtClean="0"/>
              <a:t>, Дж</a:t>
            </a:r>
            <a:r>
              <a:rPr lang="ru-RU" dirty="0"/>
              <a:t>. Пол </a:t>
            </a:r>
            <a:r>
              <a:rPr lang="ru-RU" dirty="0" err="1" smtClean="0"/>
              <a:t>Дитман</a:t>
            </a:r>
            <a:r>
              <a:rPr lang="ru-RU" dirty="0" smtClean="0"/>
              <a:t>, Джон </a:t>
            </a:r>
            <a:r>
              <a:rPr lang="ru-RU" dirty="0"/>
              <a:t>Т. </a:t>
            </a:r>
            <a:r>
              <a:rPr lang="ru-RU" dirty="0" err="1" smtClean="0"/>
              <a:t>Менцер</a:t>
            </a:r>
            <a:endParaRPr lang="ru-RU" dirty="0" smtClean="0"/>
          </a:p>
          <a:p>
            <a:r>
              <a:rPr lang="ru-RU" dirty="0"/>
              <a:t>«Цифровая </a:t>
            </a:r>
            <a:r>
              <a:rPr lang="ru-RU" dirty="0" smtClean="0"/>
              <a:t>Логистика» И.Д</a:t>
            </a:r>
            <a:r>
              <a:rPr lang="ru-RU" dirty="0"/>
              <a:t>. </a:t>
            </a:r>
            <a:r>
              <a:rPr lang="ru-RU" dirty="0" err="1"/>
              <a:t>Афанасенко</a:t>
            </a:r>
            <a:r>
              <a:rPr lang="ru-RU" dirty="0"/>
              <a:t>, В.В. </a:t>
            </a:r>
            <a:r>
              <a:rPr lang="ru-RU" dirty="0" smtClean="0"/>
              <a:t>Борисова</a:t>
            </a:r>
          </a:p>
          <a:p>
            <a:r>
              <a:rPr lang="ru-RU" dirty="0"/>
              <a:t>«Логистика. Интегрированная цепь </a:t>
            </a:r>
            <a:r>
              <a:rPr lang="ru-RU" dirty="0" smtClean="0"/>
              <a:t>поставок»</a:t>
            </a:r>
            <a:r>
              <a:rPr lang="ru-RU" dirty="0" err="1" smtClean="0"/>
              <a:t>Доналд</a:t>
            </a:r>
            <a:r>
              <a:rPr lang="ru-RU" dirty="0" smtClean="0"/>
              <a:t> </a:t>
            </a:r>
            <a:r>
              <a:rPr lang="ru-RU" dirty="0"/>
              <a:t>Дж</a:t>
            </a:r>
            <a:r>
              <a:rPr lang="en-US" dirty="0" smtClean="0"/>
              <a:t>.</a:t>
            </a:r>
            <a:r>
              <a:rPr lang="ru-RU" dirty="0" err="1" smtClean="0"/>
              <a:t>Бауэрсокс</a:t>
            </a:r>
            <a:r>
              <a:rPr lang="ru-RU" dirty="0" smtClean="0"/>
              <a:t>, </a:t>
            </a:r>
            <a:r>
              <a:rPr lang="ru-RU" dirty="0" err="1" smtClean="0"/>
              <a:t>Дейвид</a:t>
            </a:r>
            <a:r>
              <a:rPr lang="ru-RU" dirty="0" smtClean="0"/>
              <a:t> </a:t>
            </a:r>
            <a:r>
              <a:rPr lang="ru-RU" dirty="0"/>
              <a:t>Дж</a:t>
            </a:r>
            <a:r>
              <a:rPr lang="en-US" dirty="0"/>
              <a:t>. </a:t>
            </a:r>
            <a:r>
              <a:rPr lang="ru-RU" dirty="0" err="1" smtClean="0"/>
              <a:t>Клосс</a:t>
            </a:r>
            <a:endParaRPr lang="ru-RU" dirty="0" smtClean="0"/>
          </a:p>
          <a:p>
            <a:r>
              <a:rPr lang="ru-RU" dirty="0"/>
              <a:t>«Логистика» В.О. </a:t>
            </a:r>
            <a:r>
              <a:rPr lang="ru-RU" dirty="0" smtClean="0"/>
              <a:t>Симонян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Статья</a:t>
            </a:r>
            <a:r>
              <a:rPr lang="en-US" dirty="0"/>
              <a:t> «Sustainable Innovation: Drivers and </a:t>
            </a:r>
            <a:r>
              <a:rPr lang="en-US" dirty="0" smtClean="0"/>
              <a:t>Barriers»</a:t>
            </a:r>
            <a:r>
              <a:rPr lang="ru-RU" dirty="0" smtClean="0"/>
              <a:t> </a:t>
            </a:r>
            <a:r>
              <a:rPr lang="en-US" dirty="0" smtClean="0"/>
              <a:t>Andrew Dearing</a:t>
            </a:r>
            <a:endParaRPr lang="ru-RU" dirty="0" smtClean="0"/>
          </a:p>
          <a:p>
            <a:r>
              <a:rPr lang="ru-RU" dirty="0"/>
              <a:t>Статья</a:t>
            </a:r>
            <a:r>
              <a:rPr lang="en-US" dirty="0"/>
              <a:t> «Innovative Logistics Practices for Sustainable Transportation: Drivers and </a:t>
            </a:r>
            <a:r>
              <a:rPr lang="en-US" dirty="0" smtClean="0"/>
              <a:t>Barriers»</a:t>
            </a:r>
            <a:r>
              <a:rPr lang="ru-RU" dirty="0" smtClean="0"/>
              <a:t> Авторы</a:t>
            </a:r>
            <a:r>
              <a:rPr lang="en-US" dirty="0"/>
              <a:t>: SARA GIMENO PIQUER, NUTCHA </a:t>
            </a:r>
            <a:r>
              <a:rPr lang="en-US" dirty="0" smtClean="0"/>
              <a:t>TERAPHONGPHOM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333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Реферат на тему:  «Инновационные логистические технологии»</vt:lpstr>
      <vt:lpstr>Слайд 2</vt:lpstr>
      <vt:lpstr>Слайд 3</vt:lpstr>
      <vt:lpstr>Заключение</vt:lpstr>
      <vt:lpstr>Список источников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на тему:  «Инновационные логистические технологии»</dc:title>
  <dc:creator>Slava</dc:creator>
  <cp:lastModifiedBy>Slava</cp:lastModifiedBy>
  <cp:revision>2</cp:revision>
  <dcterms:created xsi:type="dcterms:W3CDTF">2020-04-12T14:34:25Z</dcterms:created>
  <dcterms:modified xsi:type="dcterms:W3CDTF">2020-04-12T15:19:46Z</dcterms:modified>
</cp:coreProperties>
</file>