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91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59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abe91ee5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abe91ee5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abe91ee5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abe91ee5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a0a93c7a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a0a93c7a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abe91ee5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abe91ee5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a0a93c7a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a0a93c7a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be91ee5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abe91ee5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a0a93c7ae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a0a93c7ae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abe91ee5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abe91ee5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a0a93c7ae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a0a93c7ae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abe91ee5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abe91ee5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a0a93c7ae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a0a93c7ae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18010" y="1698355"/>
            <a:ext cx="7136700" cy="14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300"/>
              </a:spcBef>
              <a:spcAft>
                <a:spcPts val="1500"/>
              </a:spcAft>
              <a:buNone/>
            </a:pPr>
            <a:r>
              <a:rPr lang="ru" sz="3200" dirty="0"/>
              <a:t>Исследование взаимодействия аннексина V с фосфолипидными мембранами</a:t>
            </a:r>
            <a:endParaRPr sz="3200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075000" y="4139125"/>
            <a:ext cx="5909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Дипломная работа Фурмановой Яны, 10 “Б”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 экспериментов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650" y="1152425"/>
            <a:ext cx="5869651" cy="33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Источники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Волкер Герке, Стефан Мосс. Аннексины: от структуры к функциям / Волкер Герке, Стефан Мосс // 2001-2002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Пантелеев М. А., Атауллаханов Ф. И. Свертывание крови: биохимические основы/ М. А. Пантелеев, Ф. И. Атауллаханов // январь-март 2008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Пантелеев М. А., Атауллаханов Ф. И. Свертывание крови: методы исследования и механизмы регуляции/ М. А. Пантелеев, Ф. И. Атауллаханов // апрель-июнь 2008 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Урсула Решер, Волкер Герке. Аннексины - уникальные мембранно-связывающие белки с разными функциями / Урсула Решер, Волкер Герке // 2004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2445300" y="902225"/>
            <a:ext cx="4625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Проблема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/>
              <a:t>В медицине встречаются патологии (например, синдром Скотта) в свертывании крови, связанные с нарушением его </a:t>
            </a:r>
            <a:r>
              <a:rPr lang="ru" sz="1600" b="1" dirty="0"/>
              <a:t>тромбоцитарного звена</a:t>
            </a:r>
            <a:r>
              <a:rPr lang="ru" sz="1600" dirty="0"/>
              <a:t> из-за недостатка или полного отсутствия фосфатидилсерин положительных тромбоцитов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 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77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/>
              <a:t>Определение количества фосфатидилсерин-положительных тромбоцитов способствует выявлению </a:t>
            </a:r>
            <a:r>
              <a:rPr lang="ru" sz="1600" b="1" dirty="0"/>
              <a:t>нарушений в тромбоцитарном звене</a:t>
            </a:r>
            <a:r>
              <a:rPr lang="ru" sz="1600" dirty="0"/>
              <a:t> свертывания крови. Один из методов выявления - эксперимент по связыванию тромбоцитов с молекулами аннексина V 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 ходе экспериментального исследования взаимодействия аннексина V с фосфолипидными везикулами рассчитать </a:t>
            </a:r>
            <a:r>
              <a:rPr lang="ru" sz="1500" b="1"/>
              <a:t>кинетические константы</a:t>
            </a:r>
            <a:r>
              <a:rPr lang="ru" sz="1500"/>
              <a:t> 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500"/>
              <a:t>В общей реакции</a:t>
            </a: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500">
                <a:highlight>
                  <a:srgbClr val="FFFFFF"/>
                </a:highlight>
              </a:rPr>
              <a:t>Константа диссоциации (обратна константе ассоциации):                                       </a:t>
            </a:r>
            <a:endParaRPr sz="1500"/>
          </a:p>
          <a:p>
            <a:pPr marL="2159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500"/>
              <a:t> [A], [B] и [A</a:t>
            </a:r>
            <a:r>
              <a:rPr lang="ru" sz="1500" baseline="-25000"/>
              <a:t>x</a:t>
            </a:r>
            <a:r>
              <a:rPr lang="ru" sz="1500"/>
              <a:t>B</a:t>
            </a:r>
            <a:r>
              <a:rPr lang="ru" sz="1500" baseline="-25000"/>
              <a:t>y</a:t>
            </a:r>
            <a:r>
              <a:rPr lang="ru" sz="1500"/>
              <a:t>] — концентрации A, B и комплекса A</a:t>
            </a:r>
            <a:r>
              <a:rPr lang="ru" sz="1500" baseline="-25000"/>
              <a:t>x</a:t>
            </a:r>
            <a:r>
              <a:rPr lang="ru" sz="1500"/>
              <a:t>B</a:t>
            </a:r>
            <a:r>
              <a:rPr lang="ru" sz="1500" baseline="-25000"/>
              <a:t>y</a:t>
            </a:r>
            <a:r>
              <a:rPr lang="ru" sz="1500"/>
              <a:t> соответственно</a:t>
            </a: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350" y="1998025"/>
            <a:ext cx="1915475" cy="3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00" y="2839527"/>
            <a:ext cx="2484975" cy="8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/>
              <a:t>Теоретическая часть: </a:t>
            </a:r>
            <a:endParaRPr sz="1500" b="1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изучить механизмы свертывания крови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исследовать структуру аннексина и его биологическую роль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b="1"/>
              <a:t>Экспериментальная часть: </a:t>
            </a:r>
            <a:endParaRPr sz="1500" b="1"/>
          </a:p>
          <a:p>
            <a:pPr marL="457200" lvl="0" indent="-32385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освоить метод проточной цитометрии,</a:t>
            </a:r>
            <a:endParaRPr sz="1500"/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исследовать взаимодействие аннексинов с фосфолипидными везикулами</a:t>
            </a:r>
            <a:endParaRPr sz="1500"/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рассчитать кинетические константы  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513850" y="292625"/>
            <a:ext cx="89448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исследования - метод проточной цитометрии  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723525"/>
            <a:ext cx="5838626" cy="31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243600" y="2055000"/>
            <a:ext cx="2701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Связывание аннексина с мембраной клетки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r="35529"/>
          <a:stretch/>
        </p:blipFill>
        <p:spPr>
          <a:xfrm>
            <a:off x="906850" y="1264275"/>
            <a:ext cx="678307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Структура аннексинов 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4001675"/>
            <a:ext cx="65916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Аннексиновые повторы (А1) 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25" y="1194675"/>
            <a:ext cx="8191901" cy="25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 экспериментов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925" y="1304825"/>
            <a:ext cx="4174124" cy="28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4825"/>
            <a:ext cx="4661325" cy="287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280</Words>
  <Application>Microsoft Macintosh PowerPoint</Application>
  <PresentationFormat>Экран (16:9)</PresentationFormat>
  <Paragraphs>34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Tropic</vt:lpstr>
      <vt:lpstr>Исследование взаимодействия аннексина V с фосфолипидными мембранами</vt:lpstr>
      <vt:lpstr>Проблема</vt:lpstr>
      <vt:lpstr>Актуальность </vt:lpstr>
      <vt:lpstr>Цель</vt:lpstr>
      <vt:lpstr>Задачи </vt:lpstr>
      <vt:lpstr>Метод исследования - метод проточной цитометрии  </vt:lpstr>
      <vt:lpstr>Связывание аннексина с мембраной клетки</vt:lpstr>
      <vt:lpstr>Структура аннексинов </vt:lpstr>
      <vt:lpstr>Результаты экспериментов</vt:lpstr>
      <vt:lpstr>Результаты экспериментов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взаимодействия аннексина V с фосфолипидными мембранами</dc:title>
  <cp:lastModifiedBy>Sergey Furmanov</cp:lastModifiedBy>
  <cp:revision>2</cp:revision>
  <dcterms:modified xsi:type="dcterms:W3CDTF">2018-12-17T19:46:00Z</dcterms:modified>
</cp:coreProperties>
</file>