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07F7F-F5EF-4AE9-B84F-34DF9049BEE0}" type="datetimeFigureOut">
              <a:rPr lang="ru-RU" smtClean="0"/>
              <a:t>17.12.2018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EF790-69F7-47D4-B30D-521F458351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5434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07F7F-F5EF-4AE9-B84F-34DF9049BEE0}" type="datetimeFigureOut">
              <a:rPr lang="ru-RU" smtClean="0"/>
              <a:t>17.12.2018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EF790-69F7-47D4-B30D-521F458351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9470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07F7F-F5EF-4AE9-B84F-34DF9049BEE0}" type="datetimeFigureOut">
              <a:rPr lang="ru-RU" smtClean="0"/>
              <a:t>17.12.2018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EF790-69F7-47D4-B30D-521F458351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0562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07F7F-F5EF-4AE9-B84F-34DF9049BEE0}" type="datetimeFigureOut">
              <a:rPr lang="ru-RU" smtClean="0"/>
              <a:t>17.12.2018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EF790-69F7-47D4-B30D-521F458351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7038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07F7F-F5EF-4AE9-B84F-34DF9049BEE0}" type="datetimeFigureOut">
              <a:rPr lang="ru-RU" smtClean="0"/>
              <a:t>17.12.2018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EF790-69F7-47D4-B30D-521F458351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5943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07F7F-F5EF-4AE9-B84F-34DF9049BEE0}" type="datetimeFigureOut">
              <a:rPr lang="ru-RU" smtClean="0"/>
              <a:t>17.12.2018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EF790-69F7-47D4-B30D-521F458351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5513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07F7F-F5EF-4AE9-B84F-34DF9049BEE0}" type="datetimeFigureOut">
              <a:rPr lang="ru-RU" smtClean="0"/>
              <a:t>17.12.2018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EF790-69F7-47D4-B30D-521F458351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5297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07F7F-F5EF-4AE9-B84F-34DF9049BEE0}" type="datetimeFigureOut">
              <a:rPr lang="ru-RU" smtClean="0"/>
              <a:t>17.12.2018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EF790-69F7-47D4-B30D-521F458351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9069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07F7F-F5EF-4AE9-B84F-34DF9049BEE0}" type="datetimeFigureOut">
              <a:rPr lang="ru-RU" smtClean="0"/>
              <a:t>17.12.2018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EF790-69F7-47D4-B30D-521F458351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4381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07F7F-F5EF-4AE9-B84F-34DF9049BEE0}" type="datetimeFigureOut">
              <a:rPr lang="ru-RU" smtClean="0"/>
              <a:t>17.12.2018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EF790-69F7-47D4-B30D-521F458351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9102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07F7F-F5EF-4AE9-B84F-34DF9049BEE0}" type="datetimeFigureOut">
              <a:rPr lang="ru-RU" smtClean="0"/>
              <a:t>17.12.2018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EF790-69F7-47D4-B30D-521F458351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5413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07F7F-F5EF-4AE9-B84F-34DF9049BEE0}" type="datetimeFigureOut">
              <a:rPr lang="ru-RU" smtClean="0"/>
              <a:t>17.12.2018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7EF790-69F7-47D4-B30D-521F458351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9683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412776"/>
            <a:ext cx="7772400" cy="2403698"/>
          </a:xfrm>
        </p:spPr>
        <p:txBody>
          <a:bodyPr>
            <a:normAutofit fontScale="90000"/>
          </a:bodyPr>
          <a:lstStyle/>
          <a:p>
            <a:pPr fontAlgn="base">
              <a:lnSpc>
                <a:spcPct val="150000"/>
              </a:lnSpc>
            </a:pPr>
            <a:r>
              <a:rPr lang="ru-RU" b="1" kern="150" dirty="0" smtClean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Исследование отношения российских мыслителей к иудаизму</a:t>
            </a:r>
            <a:endParaRPr lang="ru-RU" sz="28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79912" y="5517232"/>
            <a:ext cx="51800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Автор: Дубровская Александра</a:t>
            </a:r>
          </a:p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Руководитель: к. ф. н. Гутлин М. Н.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052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6065" y="2276872"/>
            <a:ext cx="8229600" cy="3024336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В  данной исследовательской работе будет рассматриваться отношение российских мыслителей к иудаизму с христианской точки зрения, что и является 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объектом исследования. 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19671" y="692696"/>
            <a:ext cx="614238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Объект исследования</a:t>
            </a:r>
            <a:endParaRPr lang="ru-RU" sz="4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361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/>
          <a:lstStyle/>
          <a:p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Гипотеза</a:t>
            </a:r>
            <a:endParaRPr lang="ru-RU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Владимир Соловьев и Николай Бердяев стали апологетами народа Израиля не случайно, а именно в силу религиозных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православно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-христианских убеждений. Такая интерпретация православного христианства находится в русле христианского богословия. </a:t>
            </a:r>
          </a:p>
        </p:txBody>
      </p:sp>
    </p:spTree>
    <p:extLst>
      <p:ext uri="{BB962C8B-B14F-4D97-AF65-F5344CB8AC3E}">
        <p14:creationId xmlns:p14="http://schemas.microsoft.com/office/powerpoint/2010/main" val="245614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Актуальность</a:t>
            </a:r>
            <a:endParaRPr lang="ru-RU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704" y="1700808"/>
            <a:ext cx="907300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Тема, которая рассматривается в работе, 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актуальна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сама по себе, так как в современной России мирно сосуществует множество религиозных конфессий и благодаря поддержке правительства в настоящее время происходит сближение между христианами и иудеями, как это и предсказывали христианские и иудейские мыслители. 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01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Цель и задачи</a:t>
            </a:r>
            <a:endParaRPr lang="ru-RU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9667" y="1991340"/>
            <a:ext cx="907433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Цель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данной работы: рассмотреть на примере исследований российских христианских мыслителей разносторонность отношений к иудаизму.</a:t>
            </a:r>
          </a:p>
          <a:p>
            <a:pPr algn="ctr"/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Задачи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работы: в данной работе хотелось бы исследовать сочинения, прежде всего двух российских известных мыслителей: Владимира Соловьева и Николая Бердяева и попробовать сделать выводы именно об их отношениях к иудаизму. 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298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Метод исследования</a:t>
            </a:r>
            <a:endParaRPr lang="ru-RU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Данная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исследовательская работа будет проводиться теоретическим методом на основе двух работ от каждого мыслителя: «Талмуд и новейшая полемическая литература о нем в Австрии и Германии» и «Еврейство и христианский вопрос» Владимира Соловьева, а также «Еврейский вопрос, как вопрос христианский» и «Христианство и антисемитизм» Николая Бердяева.</a:t>
            </a:r>
          </a:p>
        </p:txBody>
      </p:sp>
    </p:spTree>
    <p:extLst>
      <p:ext uri="{BB962C8B-B14F-4D97-AF65-F5344CB8AC3E}">
        <p14:creationId xmlns:p14="http://schemas.microsoft.com/office/powerpoint/2010/main" val="184985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Соловьев Владимир Сергеевич</a:t>
            </a:r>
            <a:endParaRPr lang="ru-RU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32040" y="1484784"/>
            <a:ext cx="3851920" cy="482453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Владимир Сергеевич Соловьёв (16 января 1853, Москва — 31 июля 1900) - русский религиозный мыслитель, мистик, поэт, публицист, литературный критик; почётный академик Императорской Академии наук по разряду изящной словесности.</a:t>
            </a:r>
          </a:p>
        </p:txBody>
      </p:sp>
      <p:pic>
        <p:nvPicPr>
          <p:cNvPr id="1026" name="Picture 2" descr="http://magazines.russ.ru/pictures/magazine/slovo/n69/Image2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40768"/>
            <a:ext cx="3759060" cy="5118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1922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79296" cy="1143000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Бердяев Николай Александрович</a:t>
            </a:r>
            <a:endParaRPr lang="ru-RU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60032" y="1700808"/>
            <a:ext cx="403244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Николай Александрович Бердяев (6 марта 1874 — 23 марта 1948) - русский религиозный и политический философ, представитель русского экзистенциализма и персонализма. </a:t>
            </a:r>
          </a:p>
        </p:txBody>
      </p:sp>
      <p:pic>
        <p:nvPicPr>
          <p:cNvPr id="2050" name="Picture 2" descr="https://www.litres.ru/static/bookimages/33/87/52/33875255.bin.dir/h/i_0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489436"/>
            <a:ext cx="3312368" cy="5081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7404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305</Words>
  <Application>Microsoft Office PowerPoint</Application>
  <PresentationFormat>Экран 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Исследование отношения российских мыслителей к иудаизму</vt:lpstr>
      <vt:lpstr>В  данной исследовательской работе будет рассматриваться отношение российских мыслителей к иудаизму с христианской точки зрения, что и является объектом исследования. </vt:lpstr>
      <vt:lpstr>Гипотеза</vt:lpstr>
      <vt:lpstr>Актуальность</vt:lpstr>
      <vt:lpstr>Цель и задачи</vt:lpstr>
      <vt:lpstr>Метод исследования</vt:lpstr>
      <vt:lpstr>Соловьев Владимир Сергеевич</vt:lpstr>
      <vt:lpstr>Бердяев Николай Александрович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Исследование отношения российских мыслителей к иудаизму</dc:title>
  <dc:creator>Саша</dc:creator>
  <cp:lastModifiedBy>Саша</cp:lastModifiedBy>
  <cp:revision>4</cp:revision>
  <dcterms:created xsi:type="dcterms:W3CDTF">2018-12-16T13:27:11Z</dcterms:created>
  <dcterms:modified xsi:type="dcterms:W3CDTF">2018-12-17T13:40:45Z</dcterms:modified>
</cp:coreProperties>
</file>