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58" r:id="rId4"/>
    <p:sldId id="263" r:id="rId5"/>
    <p:sldId id="266" r:id="rId6"/>
    <p:sldId id="267" r:id="rId7"/>
    <p:sldId id="268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ирина якушина" userId="e52eac1d78743d62" providerId="LiveId" clId="{44B0B326-C245-4B7F-9B26-C2648D33CF7A}"/>
    <pc:docChg chg="undo redo custSel addSld delSld modSld sldOrd modMainMaster">
      <pc:chgData name="ирина якушина" userId="e52eac1d78743d62" providerId="LiveId" clId="{44B0B326-C245-4B7F-9B26-C2648D33CF7A}" dt="2019-04-04T19:45:22.552" v="769"/>
      <pc:docMkLst>
        <pc:docMk/>
      </pc:docMkLst>
      <pc:sldChg chg="modSp modTransition">
        <pc:chgData name="ирина якушина" userId="e52eac1d78743d62" providerId="LiveId" clId="{44B0B326-C245-4B7F-9B26-C2648D33CF7A}" dt="2019-04-04T19:45:22.552" v="769"/>
        <pc:sldMkLst>
          <pc:docMk/>
          <pc:sldMk cId="4174482955" sldId="256"/>
        </pc:sldMkLst>
        <pc:spChg chg="mod">
          <ac:chgData name="ирина якушина" userId="e52eac1d78743d62" providerId="LiveId" clId="{44B0B326-C245-4B7F-9B26-C2648D33CF7A}" dt="2019-04-04T19:41:02.360" v="761" actId="20577"/>
          <ac:spMkLst>
            <pc:docMk/>
            <pc:sldMk cId="4174482955" sldId="256"/>
            <ac:spMk id="3" creationId="{0AE9EB1D-0236-4FD4-AA89-E46E9F8C31B9}"/>
          </ac:spMkLst>
        </pc:spChg>
      </pc:sldChg>
      <pc:sldChg chg="modTransition">
        <pc:chgData name="ирина якушина" userId="e52eac1d78743d62" providerId="LiveId" clId="{44B0B326-C245-4B7F-9B26-C2648D33CF7A}" dt="2019-04-04T19:45:22.552" v="769"/>
        <pc:sldMkLst>
          <pc:docMk/>
          <pc:sldMk cId="3991797053" sldId="257"/>
        </pc:sldMkLst>
      </pc:sldChg>
      <pc:sldChg chg="modTransition">
        <pc:chgData name="ирина якушина" userId="e52eac1d78743d62" providerId="LiveId" clId="{44B0B326-C245-4B7F-9B26-C2648D33CF7A}" dt="2019-04-04T19:45:22.552" v="769"/>
        <pc:sldMkLst>
          <pc:docMk/>
          <pc:sldMk cId="2809065125" sldId="258"/>
        </pc:sldMkLst>
      </pc:sldChg>
      <pc:sldChg chg="modTransition">
        <pc:chgData name="ирина якушина" userId="e52eac1d78743d62" providerId="LiveId" clId="{44B0B326-C245-4B7F-9B26-C2648D33CF7A}" dt="2019-04-04T19:45:22.552" v="769"/>
        <pc:sldMkLst>
          <pc:docMk/>
          <pc:sldMk cId="3478616580" sldId="262"/>
        </pc:sldMkLst>
      </pc:sldChg>
      <pc:sldChg chg="ord modTransition">
        <pc:chgData name="ирина якушина" userId="e52eac1d78743d62" providerId="LiveId" clId="{44B0B326-C245-4B7F-9B26-C2648D33CF7A}" dt="2019-04-04T19:45:22.552" v="769"/>
        <pc:sldMkLst>
          <pc:docMk/>
          <pc:sldMk cId="1468564050" sldId="263"/>
        </pc:sldMkLst>
      </pc:sldChg>
      <pc:sldChg chg="del">
        <pc:chgData name="ирина якушина" userId="e52eac1d78743d62" providerId="LiveId" clId="{44B0B326-C245-4B7F-9B26-C2648D33CF7A}" dt="2019-04-04T19:16:50.835" v="349" actId="2696"/>
        <pc:sldMkLst>
          <pc:docMk/>
          <pc:sldMk cId="3778836716" sldId="264"/>
        </pc:sldMkLst>
      </pc:sldChg>
      <pc:sldChg chg="del">
        <pc:chgData name="ирина якушина" userId="e52eac1d78743d62" providerId="LiveId" clId="{44B0B326-C245-4B7F-9B26-C2648D33CF7A}" dt="2019-04-04T19:16:54.822" v="350" actId="2696"/>
        <pc:sldMkLst>
          <pc:docMk/>
          <pc:sldMk cId="547456352" sldId="265"/>
        </pc:sldMkLst>
      </pc:sldChg>
      <pc:sldChg chg="modTransition">
        <pc:chgData name="ирина якушина" userId="e52eac1d78743d62" providerId="LiveId" clId="{44B0B326-C245-4B7F-9B26-C2648D33CF7A}" dt="2019-04-04T19:45:22.552" v="769"/>
        <pc:sldMkLst>
          <pc:docMk/>
          <pc:sldMk cId="3155748141" sldId="266"/>
        </pc:sldMkLst>
      </pc:sldChg>
      <pc:sldChg chg="addSp modSp add modTransition">
        <pc:chgData name="ирина якушина" userId="e52eac1d78743d62" providerId="LiveId" clId="{44B0B326-C245-4B7F-9B26-C2648D33CF7A}" dt="2019-04-04T19:45:22.552" v="769"/>
        <pc:sldMkLst>
          <pc:docMk/>
          <pc:sldMk cId="2135361495" sldId="267"/>
        </pc:sldMkLst>
        <pc:spChg chg="mod">
          <ac:chgData name="ирина якушина" userId="e52eac1d78743d62" providerId="LiveId" clId="{44B0B326-C245-4B7F-9B26-C2648D33CF7A}" dt="2019-04-04T18:04:08.272" v="131" actId="20577"/>
          <ac:spMkLst>
            <pc:docMk/>
            <pc:sldMk cId="2135361495" sldId="267"/>
            <ac:spMk id="2" creationId="{6DBBE1E3-788F-4D46-B493-FB055AB222A4}"/>
          </ac:spMkLst>
        </pc:spChg>
        <pc:spChg chg="add mod">
          <ac:chgData name="ирина якушина" userId="e52eac1d78743d62" providerId="LiveId" clId="{44B0B326-C245-4B7F-9B26-C2648D33CF7A}" dt="2019-04-04T19:09:34.527" v="348" actId="1076"/>
          <ac:spMkLst>
            <pc:docMk/>
            <pc:sldMk cId="2135361495" sldId="267"/>
            <ac:spMk id="3" creationId="{136393D8-3349-4396-8EAD-C95447596905}"/>
          </ac:spMkLst>
        </pc:spChg>
      </pc:sldChg>
      <pc:sldChg chg="addSp modSp add modTransition">
        <pc:chgData name="ирина якушина" userId="e52eac1d78743d62" providerId="LiveId" clId="{44B0B326-C245-4B7F-9B26-C2648D33CF7A}" dt="2019-04-04T19:45:22.552" v="769"/>
        <pc:sldMkLst>
          <pc:docMk/>
          <pc:sldMk cId="1701758424" sldId="268"/>
        </pc:sldMkLst>
        <pc:spChg chg="mod">
          <ac:chgData name="ирина якушина" userId="e52eac1d78743d62" providerId="LiveId" clId="{44B0B326-C245-4B7F-9B26-C2648D33CF7A}" dt="2019-04-04T19:17:19.776" v="367" actId="1076"/>
          <ac:spMkLst>
            <pc:docMk/>
            <pc:sldMk cId="1701758424" sldId="268"/>
            <ac:spMk id="2" creationId="{B68EBBBA-86EF-4A93-93C4-776E5B44CEFE}"/>
          </ac:spMkLst>
        </pc:spChg>
        <pc:spChg chg="add mod">
          <ac:chgData name="ирина якушина" userId="e52eac1d78743d62" providerId="LiveId" clId="{44B0B326-C245-4B7F-9B26-C2648D33CF7A}" dt="2019-04-04T19:35:21.544" v="752" actId="1076"/>
          <ac:spMkLst>
            <pc:docMk/>
            <pc:sldMk cId="1701758424" sldId="268"/>
            <ac:spMk id="3" creationId="{16352882-F127-4072-8E54-2990CB06E28B}"/>
          </ac:spMkLst>
        </pc:spChg>
      </pc:sldChg>
      <pc:sldMasterChg chg="modTransition modSldLayout">
        <pc:chgData name="ирина якушина" userId="e52eac1d78743d62" providerId="LiveId" clId="{44B0B326-C245-4B7F-9B26-C2648D33CF7A}" dt="2019-04-04T19:45:22.552" v="769"/>
        <pc:sldMasterMkLst>
          <pc:docMk/>
          <pc:sldMasterMk cId="956693425" sldId="2147483861"/>
        </pc:sldMasterMkLst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2180821405" sldId="2147483862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1556079131" sldId="2147483863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1424936395" sldId="2147483864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2018490723" sldId="2147483865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2098668776" sldId="2147483866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1085200961" sldId="2147483867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3859276322" sldId="2147483868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2259956505" sldId="2147483869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3092065460" sldId="2147483870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1744529802" sldId="2147483871"/>
          </pc:sldLayoutMkLst>
        </pc:sldLayoutChg>
        <pc:sldLayoutChg chg="modTransition">
          <pc:chgData name="ирина якушина" userId="e52eac1d78743d62" providerId="LiveId" clId="{44B0B326-C245-4B7F-9B26-C2648D33CF7A}" dt="2019-04-04T19:45:22.552" v="769"/>
          <pc:sldLayoutMkLst>
            <pc:docMk/>
            <pc:sldMasterMk cId="956693425" sldId="2147483861"/>
            <pc:sldLayoutMk cId="310814191" sldId="214748387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8082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52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1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079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24936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490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68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0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27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59956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2065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1E3350A-AFFF-492F-843D-A7BAFFA5900E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D46F4BD-C629-436F-8139-FDDA2CD1E0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66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166D9-DBBF-4102-B491-9BDF1643FA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Первой мировой войны для </a:t>
            </a:r>
            <a:r>
              <a:rPr lang="ru-RU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(Оценка русского генералитета)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E9EB1D-0236-4FD4-AA89-E46E9F8C31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Якушин Ф. В. 10 «В» </a:t>
            </a:r>
          </a:p>
          <a:p>
            <a:r>
              <a:rPr lang="ru-RU" dirty="0"/>
              <a:t>Консультант: Орловский А.Я. (</a:t>
            </a:r>
            <a:r>
              <a:rPr lang="ru-RU" dirty="0" err="1"/>
              <a:t>к.п.н</a:t>
            </a:r>
            <a:r>
              <a:rPr lang="ru-RU" dirty="0"/>
              <a:t>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2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F798CA-4D15-42CC-BF31-AE7938E36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D01762B-BBFC-4E27-966B-DC9B7FB1B2A0}"/>
              </a:ext>
            </a:extLst>
          </p:cNvPr>
          <p:cNvSpPr/>
          <p:nvPr/>
        </p:nvSpPr>
        <p:spPr>
          <a:xfrm>
            <a:off x="998738" y="1672909"/>
            <a:ext cx="58637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Итоги Первой Мировой-один из противоречивейших вопросов в Русской истории. 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Разные историки, когда их просят назвать дату окончания Первой мировой войны, называют разные даты. 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Если возникают противоречия даже при названии даты, то несложно представить, насколько мнения рознятся о непосредственно итогах этой «забытой войны». </a:t>
            </a:r>
          </a:p>
          <a:p>
            <a:endParaRPr lang="ru-RU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Чем же именно она закончилась? И когда? На эти вопросы  однозначных ответов нет. Каждая сторона конфликта имеет свои точки зрения на это. Эти вопросы актуальны и в наше время.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A50483-6B2B-456B-A87B-96D2F42CD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440" y="81000"/>
            <a:ext cx="4929977" cy="334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5AD369-0FD3-4BE6-991D-A1BF4726E0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440" y="3647983"/>
            <a:ext cx="4968000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1365-CE6E-4C17-96DD-2D113813A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 задачи диплома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24F9939-7673-4FE0-BA1B-8A222DD365B5}"/>
              </a:ext>
            </a:extLst>
          </p:cNvPr>
          <p:cNvSpPr/>
          <p:nvPr/>
        </p:nvSpPr>
        <p:spPr>
          <a:xfrm>
            <a:off x="1371600" y="1292805"/>
            <a:ext cx="7399539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моей дипломной работы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дать характеристику оценке русским генералитетом Императорской армии итогов Первой мировой войны.</a:t>
            </a:r>
            <a:endParaRPr lang="ru-RU" sz="16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E56792A-051E-4603-9703-198C01A4B50E}"/>
              </a:ext>
            </a:extLst>
          </p:cNvPr>
          <p:cNvSpPr/>
          <p:nvPr/>
        </p:nvSpPr>
        <p:spPr>
          <a:xfrm>
            <a:off x="1371600" y="2103032"/>
            <a:ext cx="6096000" cy="40026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Задачами моего диплома являются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Проведение сравнительного анализа характеристики итогов Первой мировой войны для России в советской и отечественной эмигрантской историографии и сравнение взглядов на итоги войны современных отечественных историков.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Проведение сравнительного анализа характеристики итогов Первой мировой войны для России, представленной в мемуарах русских генералов Императорской армии  (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Вел. Кн. Александра Михайловича; Брусилова А.А.;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Верховского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 И.; Врангеля П.Н.; Деникина А.И. и  Дроздовского М. Г.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600" dirty="0">
              <a:solidFill>
                <a:schemeClr val="bg2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8844AB8-00CA-401E-9DCF-D2D4F0CB5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37" r="-418" b="5274"/>
          <a:stretch/>
        </p:blipFill>
        <p:spPr>
          <a:xfrm>
            <a:off x="7467600" y="3395703"/>
            <a:ext cx="4724400" cy="312591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61D0B3-1339-490E-82D7-6331647A3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739" y="1137349"/>
            <a:ext cx="3186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65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529761-7065-4DE1-8492-C9FD043801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30315" y="-77680"/>
            <a:ext cx="9445840" cy="832282"/>
          </a:xfrm>
        </p:spPr>
        <p:txBody>
          <a:bodyPr/>
          <a:lstStyle/>
          <a:p>
            <a:r>
              <a:rPr lang="ru-RU" dirty="0"/>
              <a:t>Структура работы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5DF989-07E5-4626-82FC-7E82FC63D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01" y="480863"/>
            <a:ext cx="5942318" cy="63771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944D7F-6488-49BD-9684-523B611D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651" y="1520301"/>
            <a:ext cx="5540855" cy="4572000"/>
          </a:xfrm>
          <a:prstGeom prst="rect">
            <a:avLst/>
          </a:prstGeom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17B0B42-8076-4C90-904D-0148CBBC2A84}"/>
              </a:ext>
            </a:extLst>
          </p:cNvPr>
          <p:cNvCxnSpPr>
            <a:cxnSpLocks/>
          </p:cNvCxnSpPr>
          <p:nvPr/>
        </p:nvCxnSpPr>
        <p:spPr>
          <a:xfrm>
            <a:off x="6424094" y="588879"/>
            <a:ext cx="0" cy="6161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64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1C8A8-05A0-492C-89EE-87B5C2E0C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66" y="-49750"/>
            <a:ext cx="9601200" cy="1485900"/>
          </a:xfrm>
        </p:spPr>
        <p:txBody>
          <a:bodyPr/>
          <a:lstStyle/>
          <a:p>
            <a:r>
              <a:rPr lang="ru-RU" dirty="0"/>
              <a:t>Выводы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E05DF9A-E0FA-4788-8A4B-3FE8F2124CFA}"/>
              </a:ext>
            </a:extLst>
          </p:cNvPr>
          <p:cNvCxnSpPr/>
          <p:nvPr/>
        </p:nvCxnSpPr>
        <p:spPr>
          <a:xfrm>
            <a:off x="3582955" y="970384"/>
            <a:ext cx="0" cy="5598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BCE4C0D-DF30-435B-BB27-95D8E7FD0882}"/>
              </a:ext>
            </a:extLst>
          </p:cNvPr>
          <p:cNvCxnSpPr>
            <a:cxnSpLocks/>
          </p:cNvCxnSpPr>
          <p:nvPr/>
        </p:nvCxnSpPr>
        <p:spPr>
          <a:xfrm>
            <a:off x="8416212" y="970384"/>
            <a:ext cx="0" cy="5598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237E771-3A7B-4C89-874C-2431FEBE9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17" y="2493000"/>
            <a:ext cx="2766751" cy="1872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CB643B6-61B9-4E14-9D2D-53B1545DD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9380" y="1014774"/>
            <a:ext cx="2100000" cy="25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5827FB-FB35-4B2B-A5B6-AAD6DD5B7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223" y="3769567"/>
            <a:ext cx="3030647" cy="216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49846E-6648-42A2-A82C-8A1A215D25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014775"/>
            <a:ext cx="1596209" cy="2520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A13DC2-1712-494C-90C5-E7A39FC51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8436" y="3769567"/>
            <a:ext cx="3243661" cy="2160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3585238-96B0-4098-BC50-6C39678CD8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3421" y="1014774"/>
            <a:ext cx="1877273" cy="25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A02349-4C08-4A66-9847-930E6FA38368}"/>
              </a:ext>
            </a:extLst>
          </p:cNvPr>
          <p:cNvSpPr txBox="1"/>
          <p:nvPr/>
        </p:nvSpPr>
        <p:spPr>
          <a:xfrm>
            <a:off x="1361047" y="528046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«Эмигранты»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9DDDB1-174E-4C07-8372-DC8C8F31F6DD}"/>
              </a:ext>
            </a:extLst>
          </p:cNvPr>
          <p:cNvSpPr txBox="1"/>
          <p:nvPr/>
        </p:nvSpPr>
        <p:spPr>
          <a:xfrm>
            <a:off x="4980297" y="528046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«Белые»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B36029-F8CA-4982-BE23-1F9ED9868C83}"/>
              </a:ext>
            </a:extLst>
          </p:cNvPr>
          <p:cNvSpPr txBox="1"/>
          <p:nvPr/>
        </p:nvSpPr>
        <p:spPr>
          <a:xfrm>
            <a:off x="9346282" y="528046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«Красные»</a:t>
            </a:r>
          </a:p>
        </p:txBody>
      </p:sp>
    </p:spTree>
    <p:extLst>
      <p:ext uri="{BB962C8B-B14F-4D97-AF65-F5344CB8AC3E}">
        <p14:creationId xmlns:p14="http://schemas.microsoft.com/office/powerpoint/2010/main" val="3155748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BBE1E3-788F-4D46-B493-FB055AB2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55" y="0"/>
            <a:ext cx="9601200" cy="1485900"/>
          </a:xfrm>
        </p:spPr>
        <p:txBody>
          <a:bodyPr>
            <a:normAutofit/>
          </a:bodyPr>
          <a:lstStyle/>
          <a:p>
            <a:r>
              <a:rPr lang="ru-RU" sz="3600" dirty="0"/>
              <a:t>Что генералы считают итогами войны?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393D8-3349-4396-8EAD-C95447596905}"/>
              </a:ext>
            </a:extLst>
          </p:cNvPr>
          <p:cNvSpPr txBox="1"/>
          <p:nvPr/>
        </p:nvSpPr>
        <p:spPr>
          <a:xfrm>
            <a:off x="1548883" y="858415"/>
            <a:ext cx="88920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Огромное количество человеческих жертв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Февральскую революцию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Отделение Украины от России. Территориальные уменьшения.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Полную деморализацию и окончательный развал армии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Разрушение и уничтожение Российской империи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Экономический упадок в стране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Гибель России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Приход большевиков к власти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Сильнейший удар по европейской цивилизации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Гражданскую войну</a:t>
            </a:r>
          </a:p>
        </p:txBody>
      </p:sp>
    </p:spTree>
    <p:extLst>
      <p:ext uri="{BB962C8B-B14F-4D97-AF65-F5344CB8AC3E}">
        <p14:creationId xmlns:p14="http://schemas.microsoft.com/office/powerpoint/2010/main" val="213536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8EBBBA-86EF-4A93-93C4-776E5B44C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41" y="0"/>
            <a:ext cx="9601200" cy="1485900"/>
          </a:xfrm>
        </p:spPr>
        <p:txBody>
          <a:bodyPr/>
          <a:lstStyle/>
          <a:p>
            <a:r>
              <a:rPr lang="ru-RU" dirty="0"/>
              <a:t>Ключевые выводы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352882-F127-4072-8E54-2990CB06E28B}"/>
              </a:ext>
            </a:extLst>
          </p:cNvPr>
          <p:cNvSpPr txBox="1"/>
          <p:nvPr/>
        </p:nvSpPr>
        <p:spPr>
          <a:xfrm>
            <a:off x="933060" y="877075"/>
            <a:ext cx="111780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Работы генералов можно поделить на 3 группы по политическим группам, к которым относились эти генералы.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Мнения генералов каждой из групп схожи между собой.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 Характеристика итогов Первой мировой войны, представленная в советской историографии очень близка к характеристике, которую дают генералы Императорской армии, перешедшие на службу к большевикам.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 Характеристика итогов Первой мировой войны, представленная в современной отечественной историографии близка к характеристике, которую дают белые генералы.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Основные разногласия между группами заключаются не в выделении итогов войны (они примерно у всех одни и те же), а в ответе на извечный русский вопрос «Кто виноват?», кто виноват в этих трагических событиях.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В работах историков некоторые мнения генералов не были учтены.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1758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0651D-6DEF-4934-A7E2-BDBDE7EC8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010" y="2177249"/>
            <a:ext cx="9601200" cy="1485900"/>
          </a:xfrm>
        </p:spPr>
        <p:txBody>
          <a:bodyPr>
            <a:normAutofit/>
          </a:bodyPr>
          <a:lstStyle/>
          <a:p>
            <a:r>
              <a:rPr lang="ru-RU" sz="7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7861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Обрезка">
  <a:themeElements>
    <a:clrScheme name="Другая 1">
      <a:dk1>
        <a:srgbClr val="FF0000"/>
      </a:dk1>
      <a:lt1>
        <a:sysClr val="window" lastClr="FFFFFF"/>
      </a:lt1>
      <a:dk2>
        <a:srgbClr val="C00000"/>
      </a:dk2>
      <a:lt2>
        <a:srgbClr val="EFEDE3"/>
      </a:lt2>
      <a:accent1>
        <a:srgbClr val="FF0000"/>
      </a:accent1>
      <a:accent2>
        <a:srgbClr val="FFFFFF"/>
      </a:accent2>
      <a:accent3>
        <a:srgbClr val="FF0000"/>
      </a:accent3>
      <a:accent4>
        <a:srgbClr val="FFFFFF"/>
      </a:accent4>
      <a:accent5>
        <a:srgbClr val="FF0000"/>
      </a:accent5>
      <a:accent6>
        <a:srgbClr val="FFFFFF"/>
      </a:accent6>
      <a:hlink>
        <a:srgbClr val="FF0000"/>
      </a:hlink>
      <a:folHlink>
        <a:srgbClr val="FFFFFF"/>
      </a:folHlink>
    </a:clrScheme>
    <a:fontScheme name="Обрезка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резк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441</TotalTime>
  <Words>416</Words>
  <Application>Microsoft Office PowerPoint</Application>
  <PresentationFormat>Широкоэкранный</PresentationFormat>
  <Paragraphs>54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Franklin Gothic Book</vt:lpstr>
      <vt:lpstr>Times New Roman</vt:lpstr>
      <vt:lpstr>Обрезка</vt:lpstr>
      <vt:lpstr>Итоги Первой мировой войны для россии (Оценка русского генералитета)</vt:lpstr>
      <vt:lpstr>Актуальность</vt:lpstr>
      <vt:lpstr>Цель и задачи диплома</vt:lpstr>
      <vt:lpstr>Структура работы</vt:lpstr>
      <vt:lpstr>Выводы</vt:lpstr>
      <vt:lpstr>Что генералы считают итогами войны?</vt:lpstr>
      <vt:lpstr>Ключевые выводы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Первой мировой войны для россии (Оценка русского генералитета)</dc:title>
  <dc:creator>ирина якушина</dc:creator>
  <cp:lastModifiedBy>ирина якушина</cp:lastModifiedBy>
  <cp:revision>31</cp:revision>
  <dcterms:created xsi:type="dcterms:W3CDTF">2018-12-17T20:25:41Z</dcterms:created>
  <dcterms:modified xsi:type="dcterms:W3CDTF">2019-04-04T19:49:45Z</dcterms:modified>
</cp:coreProperties>
</file>