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9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83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8711656441717794"/>
          <c:y val="5.1401869158878503E-2"/>
          <c:w val="0.55828220858895694"/>
          <c:h val="0.85046728971962593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Замер 1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Sheet1!$B$2:$B$2</c:f>
              <c:numCache>
                <c:formatCode>General</c:formatCode>
                <c:ptCount val="1"/>
                <c:pt idx="0">
                  <c:v>0.47053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Замер 2 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Sheet1!$B$3:$B$3</c:f>
              <c:numCache>
                <c:formatCode>General</c:formatCode>
                <c:ptCount val="1"/>
                <c:pt idx="0">
                  <c:v>0.47061000000000003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замер 3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Sheet1!$B$4:$B$4</c:f>
              <c:numCache>
                <c:formatCode>General</c:formatCode>
                <c:ptCount val="1"/>
                <c:pt idx="0">
                  <c:v>0.47051000000000004</c:v>
                </c:pt>
              </c:numCache>
            </c:numRef>
          </c:val>
        </c:ser>
        <c:dLbls/>
        <c:gapDepth val="0"/>
        <c:shape val="box"/>
        <c:axId val="128951040"/>
        <c:axId val="130384256"/>
        <c:axId val="0"/>
      </c:bar3DChart>
      <c:catAx>
        <c:axId val="128951040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5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30384256"/>
        <c:crosses val="autoZero"/>
        <c:auto val="1"/>
        <c:lblAlgn val="ctr"/>
        <c:lblOffset val="100"/>
        <c:tickLblSkip val="1"/>
        <c:tickMarkSkip val="1"/>
      </c:catAx>
      <c:valAx>
        <c:axId val="13038425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5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28951040"/>
        <c:crosses val="autoZero"/>
        <c:crossBetween val="between"/>
      </c:valAx>
      <c:spPr>
        <a:noFill/>
        <a:ln w="25399">
          <a:noFill/>
        </a:ln>
      </c:spPr>
    </c:plotArea>
    <c:legend>
      <c:legendPos val="r"/>
      <c:layout>
        <c:manualLayout>
          <c:xMode val="edge"/>
          <c:yMode val="edge"/>
          <c:x val="0.76062263050452028"/>
          <c:y val="6.9864026727571568E-2"/>
          <c:w val="0.22710751433848547"/>
          <c:h val="0.81256939130965045"/>
        </c:manualLayout>
      </c:layout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7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5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771031-0412-4C1E-8CEA-4A52BD176BD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7D0781-01AD-41FF-889B-4EFCE39357AF}">
      <dgm:prSet phldrT="[Текст]"/>
      <dgm:spPr/>
      <dgm:t>
        <a:bodyPr/>
        <a:lstStyle/>
        <a:p>
          <a:r>
            <a:rPr lang="ru-RU" dirty="0" smtClean="0"/>
            <a:t>Методы анализа </a:t>
          </a:r>
          <a:endParaRPr lang="ru-RU" dirty="0"/>
        </a:p>
      </dgm:t>
    </dgm:pt>
    <dgm:pt modelId="{7239E944-3C8B-40A8-B32C-6BECC561D18C}" type="parTrans" cxnId="{8E24C984-6343-4217-9EEC-B4E67672043D}">
      <dgm:prSet/>
      <dgm:spPr/>
      <dgm:t>
        <a:bodyPr/>
        <a:lstStyle/>
        <a:p>
          <a:endParaRPr lang="ru-RU"/>
        </a:p>
      </dgm:t>
    </dgm:pt>
    <dgm:pt modelId="{5A54BF05-5364-475F-A77B-3D983B8196C5}" type="sibTrans" cxnId="{8E24C984-6343-4217-9EEC-B4E67672043D}">
      <dgm:prSet/>
      <dgm:spPr/>
      <dgm:t>
        <a:bodyPr/>
        <a:lstStyle/>
        <a:p>
          <a:endParaRPr lang="ru-RU"/>
        </a:p>
      </dgm:t>
    </dgm:pt>
    <dgm:pt modelId="{0774E6B3-0926-47F1-BBB5-148E5D3F1221}">
      <dgm:prSet phldrT="[Текст]"/>
      <dgm:spPr/>
      <dgm:t>
        <a:bodyPr/>
        <a:lstStyle/>
        <a:p>
          <a:r>
            <a:rPr lang="ru-RU" dirty="0" smtClean="0"/>
            <a:t>Хроматография </a:t>
          </a:r>
          <a:endParaRPr lang="ru-RU" dirty="0"/>
        </a:p>
      </dgm:t>
    </dgm:pt>
    <dgm:pt modelId="{B0C608A6-18C0-4C98-8B6E-77754996D512}" type="parTrans" cxnId="{3AF83F55-E238-40AA-965C-6A2B38ED6045}">
      <dgm:prSet/>
      <dgm:spPr/>
      <dgm:t>
        <a:bodyPr/>
        <a:lstStyle/>
        <a:p>
          <a:endParaRPr lang="ru-RU" dirty="0"/>
        </a:p>
      </dgm:t>
    </dgm:pt>
    <dgm:pt modelId="{F8D8F8DE-892B-47CF-88E7-E28C6E9656F7}" type="sibTrans" cxnId="{3AF83F55-E238-40AA-965C-6A2B38ED6045}">
      <dgm:prSet/>
      <dgm:spPr/>
      <dgm:t>
        <a:bodyPr/>
        <a:lstStyle/>
        <a:p>
          <a:endParaRPr lang="ru-RU"/>
        </a:p>
      </dgm:t>
    </dgm:pt>
    <dgm:pt modelId="{BB164548-0354-40AB-BA0A-F974B957A032}">
      <dgm:prSet phldrT="[Текст]"/>
      <dgm:spPr/>
      <dgm:t>
        <a:bodyPr/>
        <a:lstStyle/>
        <a:p>
          <a:r>
            <a:rPr lang="ru-RU" dirty="0" smtClean="0"/>
            <a:t>Титриметрические </a:t>
          </a:r>
          <a:endParaRPr lang="ru-RU" dirty="0"/>
        </a:p>
      </dgm:t>
    </dgm:pt>
    <dgm:pt modelId="{4729774D-E353-4ED2-A942-65144BAEE990}" type="parTrans" cxnId="{345D2330-1470-468A-957F-86CEB3C73779}">
      <dgm:prSet/>
      <dgm:spPr/>
      <dgm:t>
        <a:bodyPr/>
        <a:lstStyle/>
        <a:p>
          <a:endParaRPr lang="ru-RU" dirty="0"/>
        </a:p>
      </dgm:t>
    </dgm:pt>
    <dgm:pt modelId="{51D606E7-4B39-40EF-A593-E8E6347D551B}" type="sibTrans" cxnId="{345D2330-1470-468A-957F-86CEB3C73779}">
      <dgm:prSet/>
      <dgm:spPr/>
      <dgm:t>
        <a:bodyPr/>
        <a:lstStyle/>
        <a:p>
          <a:endParaRPr lang="ru-RU"/>
        </a:p>
      </dgm:t>
    </dgm:pt>
    <dgm:pt modelId="{C4C7E472-FB93-4A4D-901D-C25B2A8F6FB6}">
      <dgm:prSet/>
      <dgm:spPr/>
      <dgm:t>
        <a:bodyPr/>
        <a:lstStyle/>
        <a:p>
          <a:r>
            <a:rPr lang="ru-RU" dirty="0" smtClean="0"/>
            <a:t>Спектрометрические </a:t>
          </a:r>
          <a:endParaRPr lang="ru-RU" dirty="0"/>
        </a:p>
      </dgm:t>
    </dgm:pt>
    <dgm:pt modelId="{E7E21055-2FCF-4C46-8D7A-71475E66356F}" type="parTrans" cxnId="{898655E7-7208-4579-92B2-EC9BE5E80D5B}">
      <dgm:prSet/>
      <dgm:spPr/>
      <dgm:t>
        <a:bodyPr/>
        <a:lstStyle/>
        <a:p>
          <a:endParaRPr lang="ru-RU" dirty="0"/>
        </a:p>
      </dgm:t>
    </dgm:pt>
    <dgm:pt modelId="{9FBC47A2-3A51-4B76-9E82-9AA0F67A0588}" type="sibTrans" cxnId="{898655E7-7208-4579-92B2-EC9BE5E80D5B}">
      <dgm:prSet/>
      <dgm:spPr/>
      <dgm:t>
        <a:bodyPr/>
        <a:lstStyle/>
        <a:p>
          <a:endParaRPr lang="ru-RU"/>
        </a:p>
      </dgm:t>
    </dgm:pt>
    <dgm:pt modelId="{DFEF0425-0AE5-45C6-AA88-B0847BF5B5AB}">
      <dgm:prSet/>
      <dgm:spPr/>
      <dgm:t>
        <a:bodyPr/>
        <a:lstStyle/>
        <a:p>
          <a:r>
            <a:rPr lang="ru-RU" dirty="0" smtClean="0"/>
            <a:t>Электрометрия </a:t>
          </a:r>
          <a:endParaRPr lang="ru-RU" dirty="0"/>
        </a:p>
      </dgm:t>
    </dgm:pt>
    <dgm:pt modelId="{9E6557E7-97F7-4425-B7A7-F680E350BB43}" type="parTrans" cxnId="{B2319C3E-88FD-4DE8-8131-286D18B3BA44}">
      <dgm:prSet/>
      <dgm:spPr/>
      <dgm:t>
        <a:bodyPr/>
        <a:lstStyle/>
        <a:p>
          <a:endParaRPr lang="ru-RU" dirty="0"/>
        </a:p>
      </dgm:t>
    </dgm:pt>
    <dgm:pt modelId="{D67BC387-908F-4777-85A7-157935E168A1}" type="sibTrans" cxnId="{B2319C3E-88FD-4DE8-8131-286D18B3BA44}">
      <dgm:prSet/>
      <dgm:spPr/>
      <dgm:t>
        <a:bodyPr/>
        <a:lstStyle/>
        <a:p>
          <a:endParaRPr lang="ru-RU"/>
        </a:p>
      </dgm:t>
    </dgm:pt>
    <dgm:pt modelId="{C04A743B-C43C-4FC1-8A62-DF7AD55D9A07}" type="pres">
      <dgm:prSet presAssocID="{50771031-0412-4C1E-8CEA-4A52BD176BD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4FF97B2-8100-4FC8-B32A-8BDC23D030CF}" type="pres">
      <dgm:prSet presAssocID="{3C7D0781-01AD-41FF-889B-4EFCE39357AF}" presName="hierRoot1" presStyleCnt="0">
        <dgm:presLayoutVars>
          <dgm:hierBranch val="init"/>
        </dgm:presLayoutVars>
      </dgm:prSet>
      <dgm:spPr/>
    </dgm:pt>
    <dgm:pt modelId="{13B0344F-8A1E-4175-81A2-E0A1E67DE03A}" type="pres">
      <dgm:prSet presAssocID="{3C7D0781-01AD-41FF-889B-4EFCE39357AF}" presName="rootComposite1" presStyleCnt="0"/>
      <dgm:spPr/>
    </dgm:pt>
    <dgm:pt modelId="{8D555303-42D3-4905-97DC-F7DD91C5B56C}" type="pres">
      <dgm:prSet presAssocID="{3C7D0781-01AD-41FF-889B-4EFCE39357AF}" presName="rootText1" presStyleLbl="node0" presStyleIdx="0" presStyleCnt="1">
        <dgm:presLayoutVars>
          <dgm:chPref val="3"/>
        </dgm:presLayoutVars>
      </dgm:prSet>
      <dgm:spPr/>
    </dgm:pt>
    <dgm:pt modelId="{BB1D0EE4-E708-474E-BC39-ECF396484CA5}" type="pres">
      <dgm:prSet presAssocID="{3C7D0781-01AD-41FF-889B-4EFCE39357AF}" presName="rootConnector1" presStyleLbl="node1" presStyleIdx="0" presStyleCnt="0"/>
      <dgm:spPr/>
    </dgm:pt>
    <dgm:pt modelId="{B50398E8-86A5-40D9-A3E5-A204D6FF6347}" type="pres">
      <dgm:prSet presAssocID="{3C7D0781-01AD-41FF-889B-4EFCE39357AF}" presName="hierChild2" presStyleCnt="0"/>
      <dgm:spPr/>
    </dgm:pt>
    <dgm:pt modelId="{C1884079-1CAB-4B8E-B7EB-DAF06213B2C0}" type="pres">
      <dgm:prSet presAssocID="{B0C608A6-18C0-4C98-8B6E-77754996D512}" presName="Name37" presStyleLbl="parChTrans1D2" presStyleIdx="0" presStyleCnt="4"/>
      <dgm:spPr/>
    </dgm:pt>
    <dgm:pt modelId="{D59BC6B7-2D65-4FA8-AF6D-1C5F0339EFFE}" type="pres">
      <dgm:prSet presAssocID="{0774E6B3-0926-47F1-BBB5-148E5D3F1221}" presName="hierRoot2" presStyleCnt="0">
        <dgm:presLayoutVars>
          <dgm:hierBranch val="init"/>
        </dgm:presLayoutVars>
      </dgm:prSet>
      <dgm:spPr/>
    </dgm:pt>
    <dgm:pt modelId="{E8E18CFC-6C57-4653-9302-3C52ED438615}" type="pres">
      <dgm:prSet presAssocID="{0774E6B3-0926-47F1-BBB5-148E5D3F1221}" presName="rootComposite" presStyleCnt="0"/>
      <dgm:spPr/>
    </dgm:pt>
    <dgm:pt modelId="{EF91CB85-2C48-4A68-91C7-7C61266EFA64}" type="pres">
      <dgm:prSet presAssocID="{0774E6B3-0926-47F1-BBB5-148E5D3F1221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7E6D60-43A0-4279-836B-5198E114CB57}" type="pres">
      <dgm:prSet presAssocID="{0774E6B3-0926-47F1-BBB5-148E5D3F1221}" presName="rootConnector" presStyleLbl="node2" presStyleIdx="0" presStyleCnt="4"/>
      <dgm:spPr/>
    </dgm:pt>
    <dgm:pt modelId="{9FFD7CF5-B4CA-4C54-AA87-629C74E55533}" type="pres">
      <dgm:prSet presAssocID="{0774E6B3-0926-47F1-BBB5-148E5D3F1221}" presName="hierChild4" presStyleCnt="0"/>
      <dgm:spPr/>
    </dgm:pt>
    <dgm:pt modelId="{CE21B02D-1243-4AB5-A50A-044AAC2B0C18}" type="pres">
      <dgm:prSet presAssocID="{0774E6B3-0926-47F1-BBB5-148E5D3F1221}" presName="hierChild5" presStyleCnt="0"/>
      <dgm:spPr/>
    </dgm:pt>
    <dgm:pt modelId="{B5F7F33A-7C94-45F6-9430-53C049634A92}" type="pres">
      <dgm:prSet presAssocID="{9E6557E7-97F7-4425-B7A7-F680E350BB43}" presName="Name37" presStyleLbl="parChTrans1D2" presStyleIdx="1" presStyleCnt="4"/>
      <dgm:spPr/>
    </dgm:pt>
    <dgm:pt modelId="{4C035AF8-8695-460F-835B-8383EE44D9E0}" type="pres">
      <dgm:prSet presAssocID="{DFEF0425-0AE5-45C6-AA88-B0847BF5B5AB}" presName="hierRoot2" presStyleCnt="0">
        <dgm:presLayoutVars>
          <dgm:hierBranch val="init"/>
        </dgm:presLayoutVars>
      </dgm:prSet>
      <dgm:spPr/>
    </dgm:pt>
    <dgm:pt modelId="{1C9D8369-AEB2-44C6-88CA-2C432EAE82B3}" type="pres">
      <dgm:prSet presAssocID="{DFEF0425-0AE5-45C6-AA88-B0847BF5B5AB}" presName="rootComposite" presStyleCnt="0"/>
      <dgm:spPr/>
    </dgm:pt>
    <dgm:pt modelId="{17235035-A410-4DE6-A083-E45335DC1BE6}" type="pres">
      <dgm:prSet presAssocID="{DFEF0425-0AE5-45C6-AA88-B0847BF5B5AB}" presName="rootText" presStyleLbl="node2" presStyleIdx="1" presStyleCnt="4">
        <dgm:presLayoutVars>
          <dgm:chPref val="3"/>
        </dgm:presLayoutVars>
      </dgm:prSet>
      <dgm:spPr/>
    </dgm:pt>
    <dgm:pt modelId="{E7D91965-7E18-45B3-A971-1BE325AB2AAB}" type="pres">
      <dgm:prSet presAssocID="{DFEF0425-0AE5-45C6-AA88-B0847BF5B5AB}" presName="rootConnector" presStyleLbl="node2" presStyleIdx="1" presStyleCnt="4"/>
      <dgm:spPr/>
    </dgm:pt>
    <dgm:pt modelId="{492F8E3A-EC9B-4099-97CA-78A4125353ED}" type="pres">
      <dgm:prSet presAssocID="{DFEF0425-0AE5-45C6-AA88-B0847BF5B5AB}" presName="hierChild4" presStyleCnt="0"/>
      <dgm:spPr/>
    </dgm:pt>
    <dgm:pt modelId="{234F6561-0BFE-4EA3-BE8E-196ACDC47F86}" type="pres">
      <dgm:prSet presAssocID="{DFEF0425-0AE5-45C6-AA88-B0847BF5B5AB}" presName="hierChild5" presStyleCnt="0"/>
      <dgm:spPr/>
    </dgm:pt>
    <dgm:pt modelId="{9E1E2D9D-B452-462E-8873-2DD91150F12E}" type="pres">
      <dgm:prSet presAssocID="{4729774D-E353-4ED2-A942-65144BAEE990}" presName="Name37" presStyleLbl="parChTrans1D2" presStyleIdx="2" presStyleCnt="4"/>
      <dgm:spPr/>
    </dgm:pt>
    <dgm:pt modelId="{166BA879-CAF3-4BF4-BE0D-339AF6072B3D}" type="pres">
      <dgm:prSet presAssocID="{BB164548-0354-40AB-BA0A-F974B957A032}" presName="hierRoot2" presStyleCnt="0">
        <dgm:presLayoutVars>
          <dgm:hierBranch val="init"/>
        </dgm:presLayoutVars>
      </dgm:prSet>
      <dgm:spPr/>
    </dgm:pt>
    <dgm:pt modelId="{144F3EF3-8E9E-48F6-917C-EDC8DF23B02D}" type="pres">
      <dgm:prSet presAssocID="{BB164548-0354-40AB-BA0A-F974B957A032}" presName="rootComposite" presStyleCnt="0"/>
      <dgm:spPr/>
    </dgm:pt>
    <dgm:pt modelId="{5589A70B-E47B-456D-9362-59D3BEBE20FE}" type="pres">
      <dgm:prSet presAssocID="{BB164548-0354-40AB-BA0A-F974B957A032}" presName="rootText" presStyleLbl="node2" presStyleIdx="2" presStyleCnt="4">
        <dgm:presLayoutVars>
          <dgm:chPref val="3"/>
        </dgm:presLayoutVars>
      </dgm:prSet>
      <dgm:spPr/>
    </dgm:pt>
    <dgm:pt modelId="{7EE02C57-80AD-4AF1-9F11-C47C917F2E18}" type="pres">
      <dgm:prSet presAssocID="{BB164548-0354-40AB-BA0A-F974B957A032}" presName="rootConnector" presStyleLbl="node2" presStyleIdx="2" presStyleCnt="4"/>
      <dgm:spPr/>
    </dgm:pt>
    <dgm:pt modelId="{8E976C2A-6428-4F90-8C86-04C2C797223E}" type="pres">
      <dgm:prSet presAssocID="{BB164548-0354-40AB-BA0A-F974B957A032}" presName="hierChild4" presStyleCnt="0"/>
      <dgm:spPr/>
    </dgm:pt>
    <dgm:pt modelId="{48801E56-CB34-4F4C-B749-4C3AFB6C0598}" type="pres">
      <dgm:prSet presAssocID="{BB164548-0354-40AB-BA0A-F974B957A032}" presName="hierChild5" presStyleCnt="0"/>
      <dgm:spPr/>
    </dgm:pt>
    <dgm:pt modelId="{BD26BE85-7220-4695-A2C1-8CCF91867C23}" type="pres">
      <dgm:prSet presAssocID="{E7E21055-2FCF-4C46-8D7A-71475E66356F}" presName="Name37" presStyleLbl="parChTrans1D2" presStyleIdx="3" presStyleCnt="4"/>
      <dgm:spPr/>
    </dgm:pt>
    <dgm:pt modelId="{A2A67644-5223-4978-AF50-8E9BD9D7BEC3}" type="pres">
      <dgm:prSet presAssocID="{C4C7E472-FB93-4A4D-901D-C25B2A8F6FB6}" presName="hierRoot2" presStyleCnt="0">
        <dgm:presLayoutVars>
          <dgm:hierBranch val="init"/>
        </dgm:presLayoutVars>
      </dgm:prSet>
      <dgm:spPr/>
    </dgm:pt>
    <dgm:pt modelId="{52DCB2A6-28D3-4C09-AF82-009625E9FFC4}" type="pres">
      <dgm:prSet presAssocID="{C4C7E472-FB93-4A4D-901D-C25B2A8F6FB6}" presName="rootComposite" presStyleCnt="0"/>
      <dgm:spPr/>
    </dgm:pt>
    <dgm:pt modelId="{DD5D9C4A-E83A-42FC-B9E9-BEA523B4A7A9}" type="pres">
      <dgm:prSet presAssocID="{C4C7E472-FB93-4A4D-901D-C25B2A8F6FB6}" presName="rootText" presStyleLbl="node2" presStyleIdx="3" presStyleCnt="4">
        <dgm:presLayoutVars>
          <dgm:chPref val="3"/>
        </dgm:presLayoutVars>
      </dgm:prSet>
      <dgm:spPr/>
    </dgm:pt>
    <dgm:pt modelId="{06079008-6F3F-4912-AB7C-FB4E6F4F404D}" type="pres">
      <dgm:prSet presAssocID="{C4C7E472-FB93-4A4D-901D-C25B2A8F6FB6}" presName="rootConnector" presStyleLbl="node2" presStyleIdx="3" presStyleCnt="4"/>
      <dgm:spPr/>
    </dgm:pt>
    <dgm:pt modelId="{600ECE7C-7C0E-493B-8B06-626C17458ECF}" type="pres">
      <dgm:prSet presAssocID="{C4C7E472-FB93-4A4D-901D-C25B2A8F6FB6}" presName="hierChild4" presStyleCnt="0"/>
      <dgm:spPr/>
    </dgm:pt>
    <dgm:pt modelId="{252B6E36-64AA-41C9-9EFE-C374DB8D145F}" type="pres">
      <dgm:prSet presAssocID="{C4C7E472-FB93-4A4D-901D-C25B2A8F6FB6}" presName="hierChild5" presStyleCnt="0"/>
      <dgm:spPr/>
    </dgm:pt>
    <dgm:pt modelId="{A846A26F-C9C6-4EF5-B434-D7F1FF8F4E23}" type="pres">
      <dgm:prSet presAssocID="{3C7D0781-01AD-41FF-889B-4EFCE39357AF}" presName="hierChild3" presStyleCnt="0"/>
      <dgm:spPr/>
    </dgm:pt>
  </dgm:ptLst>
  <dgm:cxnLst>
    <dgm:cxn modelId="{345D2330-1470-468A-957F-86CEB3C73779}" srcId="{3C7D0781-01AD-41FF-889B-4EFCE39357AF}" destId="{BB164548-0354-40AB-BA0A-F974B957A032}" srcOrd="2" destOrd="0" parTransId="{4729774D-E353-4ED2-A942-65144BAEE990}" sibTransId="{51D606E7-4B39-40EF-A593-E8E6347D551B}"/>
    <dgm:cxn modelId="{BD75655A-F8A1-4F89-B3E8-DA574AFE9932}" type="presOf" srcId="{4729774D-E353-4ED2-A942-65144BAEE990}" destId="{9E1E2D9D-B452-462E-8873-2DD91150F12E}" srcOrd="0" destOrd="0" presId="urn:microsoft.com/office/officeart/2005/8/layout/orgChart1"/>
    <dgm:cxn modelId="{0FBAA2C5-8E8B-475A-9ACC-B1880A319C69}" type="presOf" srcId="{BB164548-0354-40AB-BA0A-F974B957A032}" destId="{7EE02C57-80AD-4AF1-9F11-C47C917F2E18}" srcOrd="1" destOrd="0" presId="urn:microsoft.com/office/officeart/2005/8/layout/orgChart1"/>
    <dgm:cxn modelId="{C890BBE6-ABC2-409E-8C77-6DAC1B487E13}" type="presOf" srcId="{B0C608A6-18C0-4C98-8B6E-77754996D512}" destId="{C1884079-1CAB-4B8E-B7EB-DAF06213B2C0}" srcOrd="0" destOrd="0" presId="urn:microsoft.com/office/officeart/2005/8/layout/orgChart1"/>
    <dgm:cxn modelId="{C62ED265-C028-4E67-B51B-4078A1B796C3}" type="presOf" srcId="{DFEF0425-0AE5-45C6-AA88-B0847BF5B5AB}" destId="{17235035-A410-4DE6-A083-E45335DC1BE6}" srcOrd="0" destOrd="0" presId="urn:microsoft.com/office/officeart/2005/8/layout/orgChart1"/>
    <dgm:cxn modelId="{8C92EA40-1447-4B42-8570-106D227938C6}" type="presOf" srcId="{0774E6B3-0926-47F1-BBB5-148E5D3F1221}" destId="{EF91CB85-2C48-4A68-91C7-7C61266EFA64}" srcOrd="0" destOrd="0" presId="urn:microsoft.com/office/officeart/2005/8/layout/orgChart1"/>
    <dgm:cxn modelId="{B79A514B-3F5B-4A3D-B4E8-1DFF2B850F9D}" type="presOf" srcId="{C4C7E472-FB93-4A4D-901D-C25B2A8F6FB6}" destId="{06079008-6F3F-4912-AB7C-FB4E6F4F404D}" srcOrd="1" destOrd="0" presId="urn:microsoft.com/office/officeart/2005/8/layout/orgChart1"/>
    <dgm:cxn modelId="{9CB86072-FD4A-4A7F-993F-FAB49520C72F}" type="presOf" srcId="{3C7D0781-01AD-41FF-889B-4EFCE39357AF}" destId="{8D555303-42D3-4905-97DC-F7DD91C5B56C}" srcOrd="0" destOrd="0" presId="urn:microsoft.com/office/officeart/2005/8/layout/orgChart1"/>
    <dgm:cxn modelId="{898655E7-7208-4579-92B2-EC9BE5E80D5B}" srcId="{3C7D0781-01AD-41FF-889B-4EFCE39357AF}" destId="{C4C7E472-FB93-4A4D-901D-C25B2A8F6FB6}" srcOrd="3" destOrd="0" parTransId="{E7E21055-2FCF-4C46-8D7A-71475E66356F}" sibTransId="{9FBC47A2-3A51-4B76-9E82-9AA0F67A0588}"/>
    <dgm:cxn modelId="{3AF83F55-E238-40AA-965C-6A2B38ED6045}" srcId="{3C7D0781-01AD-41FF-889B-4EFCE39357AF}" destId="{0774E6B3-0926-47F1-BBB5-148E5D3F1221}" srcOrd="0" destOrd="0" parTransId="{B0C608A6-18C0-4C98-8B6E-77754996D512}" sibTransId="{F8D8F8DE-892B-47CF-88E7-E28C6E9656F7}"/>
    <dgm:cxn modelId="{B140104A-2919-40B6-92EF-8DFD42E7E679}" type="presOf" srcId="{3C7D0781-01AD-41FF-889B-4EFCE39357AF}" destId="{BB1D0EE4-E708-474E-BC39-ECF396484CA5}" srcOrd="1" destOrd="0" presId="urn:microsoft.com/office/officeart/2005/8/layout/orgChart1"/>
    <dgm:cxn modelId="{177BCC37-1988-4E26-BBC9-C66BD89CD6EB}" type="presOf" srcId="{DFEF0425-0AE5-45C6-AA88-B0847BF5B5AB}" destId="{E7D91965-7E18-45B3-A971-1BE325AB2AAB}" srcOrd="1" destOrd="0" presId="urn:microsoft.com/office/officeart/2005/8/layout/orgChart1"/>
    <dgm:cxn modelId="{D6ED6AB0-637B-4E56-B8CB-DDC132A2546A}" type="presOf" srcId="{9E6557E7-97F7-4425-B7A7-F680E350BB43}" destId="{B5F7F33A-7C94-45F6-9430-53C049634A92}" srcOrd="0" destOrd="0" presId="urn:microsoft.com/office/officeart/2005/8/layout/orgChart1"/>
    <dgm:cxn modelId="{8E24C984-6343-4217-9EEC-B4E67672043D}" srcId="{50771031-0412-4C1E-8CEA-4A52BD176BD9}" destId="{3C7D0781-01AD-41FF-889B-4EFCE39357AF}" srcOrd="0" destOrd="0" parTransId="{7239E944-3C8B-40A8-B32C-6BECC561D18C}" sibTransId="{5A54BF05-5364-475F-A77B-3D983B8196C5}"/>
    <dgm:cxn modelId="{23F7AB51-E8B0-49F0-BBDE-C40C862A9E27}" type="presOf" srcId="{0774E6B3-0926-47F1-BBB5-148E5D3F1221}" destId="{1F7E6D60-43A0-4279-836B-5198E114CB57}" srcOrd="1" destOrd="0" presId="urn:microsoft.com/office/officeart/2005/8/layout/orgChart1"/>
    <dgm:cxn modelId="{B2319C3E-88FD-4DE8-8131-286D18B3BA44}" srcId="{3C7D0781-01AD-41FF-889B-4EFCE39357AF}" destId="{DFEF0425-0AE5-45C6-AA88-B0847BF5B5AB}" srcOrd="1" destOrd="0" parTransId="{9E6557E7-97F7-4425-B7A7-F680E350BB43}" sibTransId="{D67BC387-908F-4777-85A7-157935E168A1}"/>
    <dgm:cxn modelId="{19451AC4-AB98-4567-BA8B-D4BBA157A07B}" type="presOf" srcId="{E7E21055-2FCF-4C46-8D7A-71475E66356F}" destId="{BD26BE85-7220-4695-A2C1-8CCF91867C23}" srcOrd="0" destOrd="0" presId="urn:microsoft.com/office/officeart/2005/8/layout/orgChart1"/>
    <dgm:cxn modelId="{2F3C7431-0C80-43AB-BCEF-5D28B7512E21}" type="presOf" srcId="{50771031-0412-4C1E-8CEA-4A52BD176BD9}" destId="{C04A743B-C43C-4FC1-8A62-DF7AD55D9A07}" srcOrd="0" destOrd="0" presId="urn:microsoft.com/office/officeart/2005/8/layout/orgChart1"/>
    <dgm:cxn modelId="{C046F2C8-D218-4E97-BC57-B2EB3DA234A5}" type="presOf" srcId="{C4C7E472-FB93-4A4D-901D-C25B2A8F6FB6}" destId="{DD5D9C4A-E83A-42FC-B9E9-BEA523B4A7A9}" srcOrd="0" destOrd="0" presId="urn:microsoft.com/office/officeart/2005/8/layout/orgChart1"/>
    <dgm:cxn modelId="{7F026957-F769-421C-9817-B20584C0308D}" type="presOf" srcId="{BB164548-0354-40AB-BA0A-F974B957A032}" destId="{5589A70B-E47B-456D-9362-59D3BEBE20FE}" srcOrd="0" destOrd="0" presId="urn:microsoft.com/office/officeart/2005/8/layout/orgChart1"/>
    <dgm:cxn modelId="{281B74F0-16B0-4E91-969F-A2A405661498}" type="presParOf" srcId="{C04A743B-C43C-4FC1-8A62-DF7AD55D9A07}" destId="{E4FF97B2-8100-4FC8-B32A-8BDC23D030CF}" srcOrd="0" destOrd="0" presId="urn:microsoft.com/office/officeart/2005/8/layout/orgChart1"/>
    <dgm:cxn modelId="{0B8085C7-71D8-48F0-9229-30E73BB6F867}" type="presParOf" srcId="{E4FF97B2-8100-4FC8-B32A-8BDC23D030CF}" destId="{13B0344F-8A1E-4175-81A2-E0A1E67DE03A}" srcOrd="0" destOrd="0" presId="urn:microsoft.com/office/officeart/2005/8/layout/orgChart1"/>
    <dgm:cxn modelId="{39096D02-2EE9-4AF0-BAAE-07ADE3820839}" type="presParOf" srcId="{13B0344F-8A1E-4175-81A2-E0A1E67DE03A}" destId="{8D555303-42D3-4905-97DC-F7DD91C5B56C}" srcOrd="0" destOrd="0" presId="urn:microsoft.com/office/officeart/2005/8/layout/orgChart1"/>
    <dgm:cxn modelId="{D0384D9D-C64B-409D-8795-F8B08B28BFC4}" type="presParOf" srcId="{13B0344F-8A1E-4175-81A2-E0A1E67DE03A}" destId="{BB1D0EE4-E708-474E-BC39-ECF396484CA5}" srcOrd="1" destOrd="0" presId="urn:microsoft.com/office/officeart/2005/8/layout/orgChart1"/>
    <dgm:cxn modelId="{D94FF454-A38D-410F-AD74-3A61FD2C2780}" type="presParOf" srcId="{E4FF97B2-8100-4FC8-B32A-8BDC23D030CF}" destId="{B50398E8-86A5-40D9-A3E5-A204D6FF6347}" srcOrd="1" destOrd="0" presId="urn:microsoft.com/office/officeart/2005/8/layout/orgChart1"/>
    <dgm:cxn modelId="{3F2780E1-1A23-4B81-94F8-61BD430050EB}" type="presParOf" srcId="{B50398E8-86A5-40D9-A3E5-A204D6FF6347}" destId="{C1884079-1CAB-4B8E-B7EB-DAF06213B2C0}" srcOrd="0" destOrd="0" presId="urn:microsoft.com/office/officeart/2005/8/layout/orgChart1"/>
    <dgm:cxn modelId="{DAF15F5C-B083-44AF-9D7D-F89FBC34ED54}" type="presParOf" srcId="{B50398E8-86A5-40D9-A3E5-A204D6FF6347}" destId="{D59BC6B7-2D65-4FA8-AF6D-1C5F0339EFFE}" srcOrd="1" destOrd="0" presId="urn:microsoft.com/office/officeart/2005/8/layout/orgChart1"/>
    <dgm:cxn modelId="{8FB9FA43-774D-4E3D-8C79-A0BBE54E859C}" type="presParOf" srcId="{D59BC6B7-2D65-4FA8-AF6D-1C5F0339EFFE}" destId="{E8E18CFC-6C57-4653-9302-3C52ED438615}" srcOrd="0" destOrd="0" presId="urn:microsoft.com/office/officeart/2005/8/layout/orgChart1"/>
    <dgm:cxn modelId="{733803EB-B1AF-4085-85DC-88D2C5235AF7}" type="presParOf" srcId="{E8E18CFC-6C57-4653-9302-3C52ED438615}" destId="{EF91CB85-2C48-4A68-91C7-7C61266EFA64}" srcOrd="0" destOrd="0" presId="urn:microsoft.com/office/officeart/2005/8/layout/orgChart1"/>
    <dgm:cxn modelId="{42155D33-B380-449B-BF53-7CBC1E8CEBB6}" type="presParOf" srcId="{E8E18CFC-6C57-4653-9302-3C52ED438615}" destId="{1F7E6D60-43A0-4279-836B-5198E114CB57}" srcOrd="1" destOrd="0" presId="urn:microsoft.com/office/officeart/2005/8/layout/orgChart1"/>
    <dgm:cxn modelId="{B14AF485-A070-4EF1-BCA4-5BD50946E3DE}" type="presParOf" srcId="{D59BC6B7-2D65-4FA8-AF6D-1C5F0339EFFE}" destId="{9FFD7CF5-B4CA-4C54-AA87-629C74E55533}" srcOrd="1" destOrd="0" presId="urn:microsoft.com/office/officeart/2005/8/layout/orgChart1"/>
    <dgm:cxn modelId="{6B1D95A2-C2A7-4F0E-A079-1CE7DF12B649}" type="presParOf" srcId="{D59BC6B7-2D65-4FA8-AF6D-1C5F0339EFFE}" destId="{CE21B02D-1243-4AB5-A50A-044AAC2B0C18}" srcOrd="2" destOrd="0" presId="urn:microsoft.com/office/officeart/2005/8/layout/orgChart1"/>
    <dgm:cxn modelId="{F840B18E-B3AA-4064-B429-3AF9DACDD2A6}" type="presParOf" srcId="{B50398E8-86A5-40D9-A3E5-A204D6FF6347}" destId="{B5F7F33A-7C94-45F6-9430-53C049634A92}" srcOrd="2" destOrd="0" presId="urn:microsoft.com/office/officeart/2005/8/layout/orgChart1"/>
    <dgm:cxn modelId="{C9A35B81-8D19-409B-AB42-6729290CB348}" type="presParOf" srcId="{B50398E8-86A5-40D9-A3E5-A204D6FF6347}" destId="{4C035AF8-8695-460F-835B-8383EE44D9E0}" srcOrd="3" destOrd="0" presId="urn:microsoft.com/office/officeart/2005/8/layout/orgChart1"/>
    <dgm:cxn modelId="{C4EE8C06-1563-4AA9-AC22-D388E423380D}" type="presParOf" srcId="{4C035AF8-8695-460F-835B-8383EE44D9E0}" destId="{1C9D8369-AEB2-44C6-88CA-2C432EAE82B3}" srcOrd="0" destOrd="0" presId="urn:microsoft.com/office/officeart/2005/8/layout/orgChart1"/>
    <dgm:cxn modelId="{29CBF800-B32B-4831-981E-A0D3E77160D9}" type="presParOf" srcId="{1C9D8369-AEB2-44C6-88CA-2C432EAE82B3}" destId="{17235035-A410-4DE6-A083-E45335DC1BE6}" srcOrd="0" destOrd="0" presId="urn:microsoft.com/office/officeart/2005/8/layout/orgChart1"/>
    <dgm:cxn modelId="{F44B5194-7648-4325-81C4-5684F0FB6738}" type="presParOf" srcId="{1C9D8369-AEB2-44C6-88CA-2C432EAE82B3}" destId="{E7D91965-7E18-45B3-A971-1BE325AB2AAB}" srcOrd="1" destOrd="0" presId="urn:microsoft.com/office/officeart/2005/8/layout/orgChart1"/>
    <dgm:cxn modelId="{3AD5023B-D7E4-41F8-A5EF-AB5643CDC1DC}" type="presParOf" srcId="{4C035AF8-8695-460F-835B-8383EE44D9E0}" destId="{492F8E3A-EC9B-4099-97CA-78A4125353ED}" srcOrd="1" destOrd="0" presId="urn:microsoft.com/office/officeart/2005/8/layout/orgChart1"/>
    <dgm:cxn modelId="{E8A03F72-E184-4615-9253-A9566277F52A}" type="presParOf" srcId="{4C035AF8-8695-460F-835B-8383EE44D9E0}" destId="{234F6561-0BFE-4EA3-BE8E-196ACDC47F86}" srcOrd="2" destOrd="0" presId="urn:microsoft.com/office/officeart/2005/8/layout/orgChart1"/>
    <dgm:cxn modelId="{0144A0CD-8F2C-4772-917A-9F64577B66DD}" type="presParOf" srcId="{B50398E8-86A5-40D9-A3E5-A204D6FF6347}" destId="{9E1E2D9D-B452-462E-8873-2DD91150F12E}" srcOrd="4" destOrd="0" presId="urn:microsoft.com/office/officeart/2005/8/layout/orgChart1"/>
    <dgm:cxn modelId="{CBDD8117-8A4F-4DEB-875D-0A7201EA4153}" type="presParOf" srcId="{B50398E8-86A5-40D9-A3E5-A204D6FF6347}" destId="{166BA879-CAF3-4BF4-BE0D-339AF6072B3D}" srcOrd="5" destOrd="0" presId="urn:microsoft.com/office/officeart/2005/8/layout/orgChart1"/>
    <dgm:cxn modelId="{2F5A005D-0AD6-4A5D-8420-17E5C9420A98}" type="presParOf" srcId="{166BA879-CAF3-4BF4-BE0D-339AF6072B3D}" destId="{144F3EF3-8E9E-48F6-917C-EDC8DF23B02D}" srcOrd="0" destOrd="0" presId="urn:microsoft.com/office/officeart/2005/8/layout/orgChart1"/>
    <dgm:cxn modelId="{4013A1DB-4B3E-4FDE-B402-D82DD1122DF3}" type="presParOf" srcId="{144F3EF3-8E9E-48F6-917C-EDC8DF23B02D}" destId="{5589A70B-E47B-456D-9362-59D3BEBE20FE}" srcOrd="0" destOrd="0" presId="urn:microsoft.com/office/officeart/2005/8/layout/orgChart1"/>
    <dgm:cxn modelId="{F46B6FBB-8F4A-490C-B356-CA0E64B22487}" type="presParOf" srcId="{144F3EF3-8E9E-48F6-917C-EDC8DF23B02D}" destId="{7EE02C57-80AD-4AF1-9F11-C47C917F2E18}" srcOrd="1" destOrd="0" presId="urn:microsoft.com/office/officeart/2005/8/layout/orgChart1"/>
    <dgm:cxn modelId="{5197C5A1-2AD4-4894-9F50-E641D292248B}" type="presParOf" srcId="{166BA879-CAF3-4BF4-BE0D-339AF6072B3D}" destId="{8E976C2A-6428-4F90-8C86-04C2C797223E}" srcOrd="1" destOrd="0" presId="urn:microsoft.com/office/officeart/2005/8/layout/orgChart1"/>
    <dgm:cxn modelId="{39CC21A1-D7B6-412A-8623-777CC5CA1FDF}" type="presParOf" srcId="{166BA879-CAF3-4BF4-BE0D-339AF6072B3D}" destId="{48801E56-CB34-4F4C-B749-4C3AFB6C0598}" srcOrd="2" destOrd="0" presId="urn:microsoft.com/office/officeart/2005/8/layout/orgChart1"/>
    <dgm:cxn modelId="{89A88316-81FD-4A65-9F38-2EE3EB2EBE77}" type="presParOf" srcId="{B50398E8-86A5-40D9-A3E5-A204D6FF6347}" destId="{BD26BE85-7220-4695-A2C1-8CCF91867C23}" srcOrd="6" destOrd="0" presId="urn:microsoft.com/office/officeart/2005/8/layout/orgChart1"/>
    <dgm:cxn modelId="{9DD4CE2D-BF59-4E94-B1C9-971A84E9BA7B}" type="presParOf" srcId="{B50398E8-86A5-40D9-A3E5-A204D6FF6347}" destId="{A2A67644-5223-4978-AF50-8E9BD9D7BEC3}" srcOrd="7" destOrd="0" presId="urn:microsoft.com/office/officeart/2005/8/layout/orgChart1"/>
    <dgm:cxn modelId="{1F592565-1B93-404B-92B4-7F78304B2F1F}" type="presParOf" srcId="{A2A67644-5223-4978-AF50-8E9BD9D7BEC3}" destId="{52DCB2A6-28D3-4C09-AF82-009625E9FFC4}" srcOrd="0" destOrd="0" presId="urn:microsoft.com/office/officeart/2005/8/layout/orgChart1"/>
    <dgm:cxn modelId="{33CCFFC6-9A62-4575-8BD0-DD577513F989}" type="presParOf" srcId="{52DCB2A6-28D3-4C09-AF82-009625E9FFC4}" destId="{DD5D9C4A-E83A-42FC-B9E9-BEA523B4A7A9}" srcOrd="0" destOrd="0" presId="urn:microsoft.com/office/officeart/2005/8/layout/orgChart1"/>
    <dgm:cxn modelId="{5533955C-7BDF-49E4-A08F-2EA5C2748FE3}" type="presParOf" srcId="{52DCB2A6-28D3-4C09-AF82-009625E9FFC4}" destId="{06079008-6F3F-4912-AB7C-FB4E6F4F404D}" srcOrd="1" destOrd="0" presId="urn:microsoft.com/office/officeart/2005/8/layout/orgChart1"/>
    <dgm:cxn modelId="{BAD18235-CA64-468A-B424-A64B01144BAE}" type="presParOf" srcId="{A2A67644-5223-4978-AF50-8E9BD9D7BEC3}" destId="{600ECE7C-7C0E-493B-8B06-626C17458ECF}" srcOrd="1" destOrd="0" presId="urn:microsoft.com/office/officeart/2005/8/layout/orgChart1"/>
    <dgm:cxn modelId="{FBD9135A-6EE9-43B9-B7C0-F8B7E008779C}" type="presParOf" srcId="{A2A67644-5223-4978-AF50-8E9BD9D7BEC3}" destId="{252B6E36-64AA-41C9-9EFE-C374DB8D145F}" srcOrd="2" destOrd="0" presId="urn:microsoft.com/office/officeart/2005/8/layout/orgChart1"/>
    <dgm:cxn modelId="{E7371EEC-D721-42C3-9DAF-465990E242A4}" type="presParOf" srcId="{E4FF97B2-8100-4FC8-B32A-8BDC23D030CF}" destId="{A846A26F-C9C6-4EF5-B434-D7F1FF8F4E2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26BE85-7220-4695-A2C1-8CCF91867C23}">
      <dsp:nvSpPr>
        <dsp:cNvPr id="0" name=""/>
        <dsp:cNvSpPr/>
      </dsp:nvSpPr>
      <dsp:spPr>
        <a:xfrm>
          <a:off x="4114800" y="2076542"/>
          <a:ext cx="3222736" cy="372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439"/>
              </a:lnTo>
              <a:lnTo>
                <a:pt x="3222736" y="186439"/>
              </a:lnTo>
              <a:lnTo>
                <a:pt x="3222736" y="372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1E2D9D-B452-462E-8873-2DD91150F12E}">
      <dsp:nvSpPr>
        <dsp:cNvPr id="0" name=""/>
        <dsp:cNvSpPr/>
      </dsp:nvSpPr>
      <dsp:spPr>
        <a:xfrm>
          <a:off x="4114800" y="2076542"/>
          <a:ext cx="1074245" cy="372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439"/>
              </a:lnTo>
              <a:lnTo>
                <a:pt x="1074245" y="186439"/>
              </a:lnTo>
              <a:lnTo>
                <a:pt x="1074245" y="372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F7F33A-7C94-45F6-9430-53C049634A92}">
      <dsp:nvSpPr>
        <dsp:cNvPr id="0" name=""/>
        <dsp:cNvSpPr/>
      </dsp:nvSpPr>
      <dsp:spPr>
        <a:xfrm>
          <a:off x="3040554" y="2076542"/>
          <a:ext cx="1074245" cy="372878"/>
        </a:xfrm>
        <a:custGeom>
          <a:avLst/>
          <a:gdLst/>
          <a:ahLst/>
          <a:cxnLst/>
          <a:rect l="0" t="0" r="0" b="0"/>
          <a:pathLst>
            <a:path>
              <a:moveTo>
                <a:pt x="1074245" y="0"/>
              </a:moveTo>
              <a:lnTo>
                <a:pt x="1074245" y="186439"/>
              </a:lnTo>
              <a:lnTo>
                <a:pt x="0" y="186439"/>
              </a:lnTo>
              <a:lnTo>
                <a:pt x="0" y="372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884079-1CAB-4B8E-B7EB-DAF06213B2C0}">
      <dsp:nvSpPr>
        <dsp:cNvPr id="0" name=""/>
        <dsp:cNvSpPr/>
      </dsp:nvSpPr>
      <dsp:spPr>
        <a:xfrm>
          <a:off x="892063" y="2076542"/>
          <a:ext cx="3222736" cy="372878"/>
        </a:xfrm>
        <a:custGeom>
          <a:avLst/>
          <a:gdLst/>
          <a:ahLst/>
          <a:cxnLst/>
          <a:rect l="0" t="0" r="0" b="0"/>
          <a:pathLst>
            <a:path>
              <a:moveTo>
                <a:pt x="3222736" y="0"/>
              </a:moveTo>
              <a:lnTo>
                <a:pt x="3222736" y="186439"/>
              </a:lnTo>
              <a:lnTo>
                <a:pt x="0" y="186439"/>
              </a:lnTo>
              <a:lnTo>
                <a:pt x="0" y="372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555303-42D3-4905-97DC-F7DD91C5B56C}">
      <dsp:nvSpPr>
        <dsp:cNvPr id="0" name=""/>
        <dsp:cNvSpPr/>
      </dsp:nvSpPr>
      <dsp:spPr>
        <a:xfrm>
          <a:off x="3226993" y="1188735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Методы анализа </a:t>
          </a:r>
          <a:endParaRPr lang="ru-RU" sz="1500" kern="1200" dirty="0"/>
        </a:p>
      </dsp:txBody>
      <dsp:txXfrm>
        <a:off x="3226993" y="1188735"/>
        <a:ext cx="1775612" cy="887806"/>
      </dsp:txXfrm>
    </dsp:sp>
    <dsp:sp modelId="{EF91CB85-2C48-4A68-91C7-7C61266EFA64}">
      <dsp:nvSpPr>
        <dsp:cNvPr id="0" name=""/>
        <dsp:cNvSpPr/>
      </dsp:nvSpPr>
      <dsp:spPr>
        <a:xfrm>
          <a:off x="4256" y="2449420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Хроматография </a:t>
          </a:r>
          <a:endParaRPr lang="ru-RU" sz="1500" kern="1200" dirty="0"/>
        </a:p>
      </dsp:txBody>
      <dsp:txXfrm>
        <a:off x="4256" y="2449420"/>
        <a:ext cx="1775612" cy="887806"/>
      </dsp:txXfrm>
    </dsp:sp>
    <dsp:sp modelId="{17235035-A410-4DE6-A083-E45335DC1BE6}">
      <dsp:nvSpPr>
        <dsp:cNvPr id="0" name=""/>
        <dsp:cNvSpPr/>
      </dsp:nvSpPr>
      <dsp:spPr>
        <a:xfrm>
          <a:off x="2152748" y="2449420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Электрометрия </a:t>
          </a:r>
          <a:endParaRPr lang="ru-RU" sz="1500" kern="1200" dirty="0"/>
        </a:p>
      </dsp:txBody>
      <dsp:txXfrm>
        <a:off x="2152748" y="2449420"/>
        <a:ext cx="1775612" cy="887806"/>
      </dsp:txXfrm>
    </dsp:sp>
    <dsp:sp modelId="{5589A70B-E47B-456D-9362-59D3BEBE20FE}">
      <dsp:nvSpPr>
        <dsp:cNvPr id="0" name=""/>
        <dsp:cNvSpPr/>
      </dsp:nvSpPr>
      <dsp:spPr>
        <a:xfrm>
          <a:off x="4301239" y="2449420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Титриметрические </a:t>
          </a:r>
          <a:endParaRPr lang="ru-RU" sz="1500" kern="1200" dirty="0"/>
        </a:p>
      </dsp:txBody>
      <dsp:txXfrm>
        <a:off x="4301239" y="2449420"/>
        <a:ext cx="1775612" cy="887806"/>
      </dsp:txXfrm>
    </dsp:sp>
    <dsp:sp modelId="{DD5D9C4A-E83A-42FC-B9E9-BEA523B4A7A9}">
      <dsp:nvSpPr>
        <dsp:cNvPr id="0" name=""/>
        <dsp:cNvSpPr/>
      </dsp:nvSpPr>
      <dsp:spPr>
        <a:xfrm>
          <a:off x="6449730" y="2449420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Спектрометрические </a:t>
          </a:r>
          <a:endParaRPr lang="ru-RU" sz="1500" kern="1200" dirty="0"/>
        </a:p>
      </dsp:txBody>
      <dsp:txXfrm>
        <a:off x="6449730" y="2449420"/>
        <a:ext cx="1775612" cy="887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31877-71CF-41F6-A2DA-5CD12DC99854}" type="datetimeFigureOut">
              <a:rPr lang="ru-RU" smtClean="0"/>
              <a:t>24.04.2018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AA8D-5985-4DC6-82C6-76A9DD3E1C7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31877-71CF-41F6-A2DA-5CD12DC99854}" type="datetimeFigureOut">
              <a:rPr lang="ru-RU" smtClean="0"/>
              <a:t>24.04.2018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AA8D-5985-4DC6-82C6-76A9DD3E1C7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31877-71CF-41F6-A2DA-5CD12DC99854}" type="datetimeFigureOut">
              <a:rPr lang="ru-RU" smtClean="0"/>
              <a:t>24.04.2018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AA8D-5985-4DC6-82C6-76A9DD3E1C7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31877-71CF-41F6-A2DA-5CD12DC99854}" type="datetimeFigureOut">
              <a:rPr lang="ru-RU" smtClean="0"/>
              <a:t>24.04.2018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AA8D-5985-4DC6-82C6-76A9DD3E1C7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31877-71CF-41F6-A2DA-5CD12DC99854}" type="datetimeFigureOut">
              <a:rPr lang="ru-RU" smtClean="0"/>
              <a:t>24.04.2018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AA8D-5985-4DC6-82C6-76A9DD3E1C7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31877-71CF-41F6-A2DA-5CD12DC99854}" type="datetimeFigureOut">
              <a:rPr lang="ru-RU" smtClean="0"/>
              <a:t>24.04.2018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AA8D-5985-4DC6-82C6-76A9DD3E1C7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31877-71CF-41F6-A2DA-5CD12DC99854}" type="datetimeFigureOut">
              <a:rPr lang="ru-RU" smtClean="0"/>
              <a:t>24.04.2018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AA8D-5985-4DC6-82C6-76A9DD3E1C7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31877-71CF-41F6-A2DA-5CD12DC99854}" type="datetimeFigureOut">
              <a:rPr lang="ru-RU" smtClean="0"/>
              <a:t>24.04.2018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AA8D-5985-4DC6-82C6-76A9DD3E1C7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31877-71CF-41F6-A2DA-5CD12DC99854}" type="datetimeFigureOut">
              <a:rPr lang="ru-RU" smtClean="0"/>
              <a:t>24.04.2018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AA8D-5985-4DC6-82C6-76A9DD3E1C7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31877-71CF-41F6-A2DA-5CD12DC99854}" type="datetimeFigureOut">
              <a:rPr lang="ru-RU" smtClean="0"/>
              <a:t>24.04.2018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AA8D-5985-4DC6-82C6-76A9DD3E1C7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31877-71CF-41F6-A2DA-5CD12DC99854}" type="datetimeFigureOut">
              <a:rPr lang="ru-RU" smtClean="0"/>
              <a:t>24.04.2018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AA8D-5985-4DC6-82C6-76A9DD3E1C7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31877-71CF-41F6-A2DA-5CD12DC99854}" type="datetimeFigureOut">
              <a:rPr lang="ru-RU" smtClean="0"/>
              <a:t>24.04.2018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7AA8D-5985-4DC6-82C6-76A9DD3E1C77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base.ru/content/part/573553" TargetMode="External"/><Relationship Id="rId2" Type="http://schemas.openxmlformats.org/officeDocument/2006/relationships/hyperlink" Target="http://chemistrynews.ru/analchem.aspx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772817"/>
            <a:ext cx="7846640" cy="1827634"/>
          </a:xfrm>
        </p:spPr>
        <p:txBody>
          <a:bodyPr>
            <a:normAutofit fontScale="90000"/>
          </a:bodyPr>
          <a:lstStyle/>
          <a:p>
            <a:r>
              <a:rPr lang="ru-RU" dirty="0"/>
              <a:t>Йодометрия</a:t>
            </a:r>
            <a:r>
              <a:rPr lang="ru-RU" dirty="0"/>
              <a:t>. Измерение концентрации Йода в растворе продающимся в аптеке и сравнение этикетки с реальностью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dirty="0" smtClean="0"/>
              <a:t>Выполнил: </a:t>
            </a:r>
            <a:r>
              <a:rPr lang="ru-RU" sz="2400" dirty="0" smtClean="0"/>
              <a:t>Цибин</a:t>
            </a:r>
            <a:r>
              <a:rPr lang="ru-RU" sz="2400" dirty="0" smtClean="0"/>
              <a:t> Николай Константинович</a:t>
            </a:r>
          </a:p>
          <a:p>
            <a:pPr algn="r"/>
            <a:r>
              <a:rPr lang="ru-RU" sz="2400" dirty="0" smtClean="0"/>
              <a:t>Консультант: </a:t>
            </a:r>
            <a:r>
              <a:rPr lang="ru-RU" sz="2400" dirty="0" smtClean="0"/>
              <a:t>Кудряшева</a:t>
            </a:r>
            <a:r>
              <a:rPr lang="ru-RU" sz="2400" dirty="0" smtClean="0"/>
              <a:t> Елена Евгеньевна</a:t>
            </a:r>
          </a:p>
          <a:p>
            <a:pPr algn="r"/>
            <a:r>
              <a:rPr lang="ru-RU" sz="2400" dirty="0" smtClean="0"/>
              <a:t>Рецензент: </a:t>
            </a:r>
            <a:r>
              <a:rPr lang="ru-RU" sz="2400" dirty="0" smtClean="0"/>
              <a:t>Скрипников</a:t>
            </a:r>
            <a:r>
              <a:rPr lang="ru-RU" sz="2400" dirty="0" smtClean="0"/>
              <a:t> Иван Михайлович  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r>
              <a:rPr lang="ru-RU" dirty="0"/>
              <a:t>.</a:t>
            </a:r>
            <a:r>
              <a:rPr lang="ru-RU" dirty="0" smtClean="0"/>
              <a:t> Проблема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Цель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определение возможности использования  </a:t>
            </a:r>
            <a:r>
              <a:rPr lang="ru-RU" dirty="0"/>
              <a:t>титриметрического</a:t>
            </a:r>
            <a:r>
              <a:rPr lang="ru-RU" dirty="0"/>
              <a:t> метода, как наиболее доступного, для определения состава лекарственных </a:t>
            </a:r>
            <a:r>
              <a:rPr lang="ru-RU" dirty="0" smtClean="0"/>
              <a:t>препаратов, на примере спиртового раствора йода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Проблема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проблема исследования заключается в поиске наиболее подходящего для простого «обывателя» метода количественного анализа, несложного в освоении и достаточно точного для определения количества </a:t>
            </a:r>
            <a:r>
              <a:rPr lang="ru-RU" dirty="0" smtClean="0"/>
              <a:t>веществ.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Определить сферу распространения аналитической химии в современном обществе.</a:t>
            </a:r>
          </a:p>
          <a:p>
            <a:pPr lvl="0"/>
            <a:r>
              <a:rPr lang="ru-RU" dirty="0"/>
              <a:t>Собрать первичные сведения о методах количественного анализа</a:t>
            </a:r>
          </a:p>
          <a:p>
            <a:pPr lvl="0"/>
            <a:r>
              <a:rPr lang="ru-RU" dirty="0"/>
              <a:t>Раскрыть основные методы количественного анализа</a:t>
            </a:r>
          </a:p>
          <a:p>
            <a:pPr lvl="0"/>
            <a:r>
              <a:rPr lang="ru-RU" dirty="0"/>
              <a:t>Привести аргументы в пользу выбранного нами </a:t>
            </a:r>
            <a:r>
              <a:rPr lang="ru-RU" dirty="0"/>
              <a:t>титриметрического</a:t>
            </a:r>
            <a:r>
              <a:rPr lang="ru-RU" dirty="0"/>
              <a:t> метода</a:t>
            </a:r>
          </a:p>
          <a:p>
            <a:pPr lvl="0"/>
            <a:r>
              <a:rPr lang="ru-RU" dirty="0"/>
              <a:t>Раскрыть особенности титрования</a:t>
            </a:r>
          </a:p>
          <a:p>
            <a:pPr lvl="0"/>
            <a:r>
              <a:rPr lang="ru-RU" dirty="0"/>
              <a:t>Провести анализ медикаментов (на примере спиртового раствора йода).</a:t>
            </a:r>
          </a:p>
          <a:p>
            <a:pPr lvl="0"/>
            <a:r>
              <a:rPr lang="ru-RU" dirty="0"/>
              <a:t>Сделать вывод о соответствии </a:t>
            </a:r>
            <a:r>
              <a:rPr lang="ru-RU" dirty="0"/>
              <a:t>титриметрического</a:t>
            </a:r>
            <a:r>
              <a:rPr lang="ru-RU" dirty="0"/>
              <a:t> метода запросам.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аналитической химии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Методика проведения анализа </a:t>
            </a:r>
            <a:endParaRPr lang="ru-RU" dirty="0"/>
          </a:p>
        </p:txBody>
      </p:sp>
      <p:pic>
        <p:nvPicPr>
          <p:cNvPr id="6" name="Содержимое 5" descr="tovar-359363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268760"/>
            <a:ext cx="5363294" cy="50478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практической части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 по практической части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Практическую часть работы можно считать удачной, поскольку она удовлетворяет требованиям, и соответствует методике описанной в начале исследования.</a:t>
            </a:r>
          </a:p>
          <a:p>
            <a:r>
              <a:rPr lang="ru-RU" dirty="0"/>
              <a:t>Титрование как метод соответствует выставленным нами требованиям как метод определения концентраций веществ и ионов в растворе.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Гипотеза, выдвинутая, перед началом работ подтвердилась, а именно, </a:t>
            </a:r>
            <a:r>
              <a:rPr lang="ru-RU" dirty="0" err="1" smtClean="0"/>
              <a:t>титриметрический</a:t>
            </a:r>
            <a:r>
              <a:rPr lang="ru-RU" dirty="0" smtClean="0"/>
              <a:t> метод анализа оказался наиболее подходящим для проведения анализа, поскольку обладает достаточной точностью и легок в применении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err="1"/>
              <a:t>Крешков</a:t>
            </a:r>
            <a:r>
              <a:rPr lang="ru-RU" dirty="0"/>
              <a:t> А. П. Основы аналитической химии. Теоретические основы.Т1.  Количественный анализ., стр21</a:t>
            </a:r>
          </a:p>
          <a:p>
            <a:pPr lvl="0"/>
            <a:r>
              <a:rPr lang="ru-RU" dirty="0" err="1"/>
              <a:t>Крешков</a:t>
            </a:r>
            <a:r>
              <a:rPr lang="ru-RU" dirty="0"/>
              <a:t> А. П. Основы аналитической химии. Т 2.  </a:t>
            </a:r>
            <a:r>
              <a:rPr lang="ru-RU" dirty="0" err="1"/>
              <a:t>Йодометрия</a:t>
            </a:r>
            <a:r>
              <a:rPr lang="ru-RU" dirty="0"/>
              <a:t>. </a:t>
            </a:r>
            <a:r>
              <a:rPr lang="ru-RU" dirty="0" err="1"/>
              <a:t>Стр</a:t>
            </a:r>
            <a:r>
              <a:rPr lang="ru-RU" dirty="0"/>
              <a:t> 267</a:t>
            </a:r>
          </a:p>
          <a:p>
            <a:pPr lvl="0"/>
            <a:r>
              <a:rPr lang="ru-RU" dirty="0"/>
              <a:t> </a:t>
            </a:r>
            <a:r>
              <a:rPr lang="ru-RU" dirty="0" err="1"/>
              <a:t>Крешков</a:t>
            </a:r>
            <a:r>
              <a:rPr lang="ru-RU" dirty="0"/>
              <a:t> А. П. Основы аналитической химии. Т 2.  </a:t>
            </a:r>
            <a:r>
              <a:rPr lang="ru-RU" dirty="0" err="1"/>
              <a:t>Перманганатометрия</a:t>
            </a:r>
            <a:r>
              <a:rPr lang="ru-RU" dirty="0"/>
              <a:t>. </a:t>
            </a:r>
            <a:r>
              <a:rPr lang="ru-RU" dirty="0" err="1"/>
              <a:t>Стр</a:t>
            </a:r>
            <a:r>
              <a:rPr lang="ru-RU" dirty="0"/>
              <a:t> 244</a:t>
            </a:r>
          </a:p>
          <a:p>
            <a:pPr lvl="0"/>
            <a:r>
              <a:rPr lang="ru-RU" u="sng" dirty="0">
                <a:hlinkClick r:id="rId2"/>
              </a:rPr>
              <a:t>http://chemistrynews.ru/analchem.aspx.htm</a:t>
            </a:r>
            <a:endParaRPr lang="ru-RU" dirty="0"/>
          </a:p>
          <a:p>
            <a:pPr lvl="0"/>
            <a:r>
              <a:rPr lang="ru-RU" dirty="0"/>
              <a:t>https://sites.google.com/site/fihmaiah/istoria-razvitia-analiticeskoj-himii</a:t>
            </a:r>
          </a:p>
          <a:p>
            <a:pPr lvl="0"/>
            <a:r>
              <a:rPr lang="ru-RU" u="sng">
                <a:hlinkClick r:id="rId3"/>
              </a:rPr>
              <a:t>https://zakonbase.ru/content/part/573553</a:t>
            </a: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280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Йодометрия. Измерение концентрации Йода в растворе продающимся в аптеке и сравнение этикетки с реальностью</vt:lpstr>
      <vt:lpstr>Цель. Проблема </vt:lpstr>
      <vt:lpstr>Задачи </vt:lpstr>
      <vt:lpstr>Методы аналитической химии</vt:lpstr>
      <vt:lpstr>Методика проведения анализа </vt:lpstr>
      <vt:lpstr>Результаты практической части</vt:lpstr>
      <vt:lpstr>Вывод по практической части </vt:lpstr>
      <vt:lpstr>Заключение </vt:lpstr>
      <vt:lpstr>Литература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Йодометрия. Измерение концентрации Йода в растворе продающимся в аптеке и сравнение этикетки с реальностью</dc:title>
  <dc:creator>tsibin.nic@mail.ru</dc:creator>
  <cp:lastModifiedBy>tsibin.nic@mail.ru</cp:lastModifiedBy>
  <cp:revision>1</cp:revision>
  <dcterms:created xsi:type="dcterms:W3CDTF">2018-04-24T16:11:46Z</dcterms:created>
  <dcterms:modified xsi:type="dcterms:W3CDTF">2018-04-24T19:37:17Z</dcterms:modified>
</cp:coreProperties>
</file>